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B553-C7E9-449F-A427-52F3B27AE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42F8E-718D-4FE1-A36D-3CB1B5924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BEDDA-C687-4E2C-94A4-8FF14EF3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0C98B-40DD-4A4D-BB6D-1DBFA5B3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B7D0D-8D68-4510-954C-71A848A0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963B3-65E7-41A2-9EFD-5651113B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9774B-42AB-4347-967C-3BD310AD7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1975A-E8EA-4D65-B747-29B9E357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A7C8B-59FA-49DE-9035-08B781E9E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10273-6F98-4E67-8EB9-EB8FBF6F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29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17013B-3AD8-4C23-A8E7-60B30F1408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283DD-DC2B-42E4-B6B2-1CB7A09E9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FBFFC-E1F7-4751-9BAF-9138E340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E8131-CD41-49BE-BDA8-9928526B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78FA-B8E2-465E-8AAE-4695F933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7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9663-2C82-4A35-830A-4944AD46F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4D5CF-6EAD-4B12-B8BF-7CA7B850E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00D79-D5E5-4656-B748-363F73C4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0A4FA-7201-4BBF-9A59-7E720AFF9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A7D56-9E55-46A9-9066-62DD1AE0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5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110C4-6C05-45A4-BD03-A5619826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46FE3-6530-41F8-94DC-613304BFA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C800C-B717-4D5C-BDF1-337A2CAB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661A8-CCCD-46B8-872F-99998DFA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7DCCD-AEA2-4703-821F-9A8A4BFA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67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5C78-6E3B-4791-9D2D-48AE1567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E07EC-3913-420E-9664-007AD94CB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CBBE6-A738-48D8-9A60-D5BB25C6E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5C7E5-3901-4C3C-8B8C-964A3B87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1DCC7-BE23-4954-B2BA-869CBC1F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BD3DC-2228-4763-A7E3-513EA293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45B5-05F3-49D7-992F-317DA857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EDD4E-BEC7-4F93-8C8B-9D84D9D8C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1EE23-87BD-408C-A404-CD1849E05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5BD92-E770-4D8F-A512-2558C4F6B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634CC4-3A92-4314-AA70-190B3AE5C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1E32C6-55F3-4328-AA47-667EEB62E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5D3E6D-C7DE-41D5-A634-9ED5B1146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A0E953-16F8-444C-827E-4012E3E9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0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0D891-FC7C-4A98-A977-77539C187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10011-8AE9-44E9-982D-B9D4B567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FF09A-595A-49BE-A9AE-3061B8F1E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930B4-7132-4686-8A97-34753139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9ED1EE-B954-43E9-999C-218E01B5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2556C8-437A-475E-9F56-644DF3D0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FCFED-4C8C-48CB-AADD-CD98A0E0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0FF2-D503-48E7-BE62-71788BCE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A67B4-D294-4472-B4AC-1F35C7DFE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E5C21-4214-470D-B116-D7BD29556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AB1F9-AB0F-493A-917E-3E282EC6A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63B68-6DA1-4A73-92B9-C752F26F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65090-2133-43FF-AEF2-E6B8B392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1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3652-E942-4721-8669-4AEF21345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4F235-1D00-471D-A15C-DFB317858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D6DA6-981D-48FA-BA7E-CC4822461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4E0A8-65EF-4CDB-B9F2-B35C20F6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49570-8F0B-4A6F-B3D6-145C8AE3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E14B8-1D78-48CB-89F8-58C93232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6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B29A9-6445-4F10-AC61-ACFB235F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E8E22-DC53-4EC6-B6BF-E8A11CC10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76214-CBBC-4CE4-8925-C17067B0A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653D-3CE1-4953-8725-375670D38B3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805B2-49C9-486F-8C29-611A20C20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9EB24-8337-48E3-AB59-22086DABC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29DDF-1925-4657-B6A6-524FF042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7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a beach&#10;&#10;Description automatically generated">
            <a:extLst>
              <a:ext uri="{FF2B5EF4-FFF2-40B4-BE49-F238E27FC236}">
                <a16:creationId xmlns:a16="http://schemas.microsoft.com/office/drawing/2014/main" id="{51F0680A-404E-4108-87F2-C2E0D56E23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9" b="105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5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F48D23BF-ED45-4F39-BF98-0A61F3B31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" b="22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21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07F54AE-7689-4EBA-ADC5-7F5867DE9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" b="238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9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808BBAD1-0416-45B8-B717-9245CBF99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" b="23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00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ign, man, holding&#10;&#10;Description automatically generated">
            <a:extLst>
              <a:ext uri="{FF2B5EF4-FFF2-40B4-BE49-F238E27FC236}">
                <a16:creationId xmlns:a16="http://schemas.microsoft.com/office/drawing/2014/main" id="{7588A28D-4ECD-4A47-9689-FF39B4BFE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" b="23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0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FCBFED15-BB92-4F4B-BE9F-5D022C541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5" b="168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89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129EDA0D-7853-4047-9889-17735C088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" b="227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99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20AED22-4E4A-4E2E-8F54-61EB3F430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8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9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A3C21E96-2C6F-406D-B019-6AE40819B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8" b="54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12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B827F501-3BB1-4637-90B2-DCFE8F4F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" b="229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9DCCE58A-37D4-49E9-A345-5B3340C0C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" b="236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6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135B6D12-29E4-444D-BA97-7BE21E2ECC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b="240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24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1F55E94-D4AB-45F5-800B-9DCB111DA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" b="183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93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02EFB9A8-8D7C-4E11-849F-5AC8813A6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" b="225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4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1D3EA853-D5A6-4FD8-93F9-16991FD36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" b="235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6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F479E558-55EF-4797-953F-CBFEB6957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" b="238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76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Bergeron</dc:creator>
  <cp:lastModifiedBy>Amanda Bergeron</cp:lastModifiedBy>
  <cp:revision>1</cp:revision>
  <dcterms:created xsi:type="dcterms:W3CDTF">2020-03-04T18:44:21Z</dcterms:created>
  <dcterms:modified xsi:type="dcterms:W3CDTF">2020-03-04T18:44:48Z</dcterms:modified>
</cp:coreProperties>
</file>