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27BEF-B18F-4C7B-840D-13240C667B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444F1-F131-4BDE-936A-7AA89F5E48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97C8A-D666-4217-B70E-72173F36F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7C53-D6DE-4335-9A53-1E5F9823BFBB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DB2A0-AB29-441B-87EE-9252EDAF8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A4E32-4ACD-4826-A2A7-8C4318454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419BF-3FE7-47FB-86C5-E2E5A3E7F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95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B64AF-9451-4EA3-A33E-111347CEB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10D875-FD14-4048-B763-EAA98C400C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97125-B2A9-4414-A01E-F137C84F8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7C53-D6DE-4335-9A53-1E5F9823BFBB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5526F-2293-43BC-8F04-12B176AE5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824E8-E35D-493E-9A3C-34B6E777C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419BF-3FE7-47FB-86C5-E2E5A3E7F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25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1998ED-8AAF-4965-AA5F-3CED1871E5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E65F4C-8F1E-4FFB-AD95-5279589872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9A6CE-A72A-4F21-A29A-7900A87E8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7C53-D6DE-4335-9A53-1E5F9823BFBB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7822F-4A34-4E5F-AD1D-F8ACA1FCA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36275-BDEA-4AC0-94EB-CA31A368D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419BF-3FE7-47FB-86C5-E2E5A3E7F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24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B839C-F2AE-40E7-8146-268EF85B1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33353-87AF-482A-8AC5-0B02EC917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16DD0-80AD-4BDA-B253-E6E24A1EA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7C53-D6DE-4335-9A53-1E5F9823BFBB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F4F99-71F2-46FE-9109-9DAA33B12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F5ACE-8D81-4CF9-AE03-7CC666AA7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419BF-3FE7-47FB-86C5-E2E5A3E7F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261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20163-B8E5-40A3-86A8-E9BB5EFA6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7BF14-4DDB-47BB-8E59-7F42A2E39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7A14A-9137-4E5D-81DA-ED1CF8BB6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7C53-D6DE-4335-9A53-1E5F9823BFBB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B42B4-54FF-4F67-99C5-CA6D0D770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3209-03B9-4746-8F57-FD8EFAD2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419BF-3FE7-47FB-86C5-E2E5A3E7F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26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A8DD9-2F99-435C-8607-CEC5B3FF5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27E37-D53C-4E36-9C4B-F822E8DA49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59BCC-377F-450B-BFE0-7B56A7DF4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14F15-FDA3-4295-8F0B-366D91D27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7C53-D6DE-4335-9A53-1E5F9823BFBB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3B3F60-3CD6-4856-915D-0B351B320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8B1465-4541-4809-AD8A-06127B156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419BF-3FE7-47FB-86C5-E2E5A3E7F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55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DE180-2EF3-48F3-A3F0-F5A00780F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6DC216-B84F-4D65-82C8-7CC2DF973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94A361-FE1D-43B9-868F-6BAA6A48A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760AB2-6B0F-4332-A3D1-D06D1CFE53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3CFE45-BED7-470B-8B81-E1626E19EA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F99D36-D704-41F4-9B40-8D8B64BBE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7C53-D6DE-4335-9A53-1E5F9823BFBB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1B0008-A167-47C3-B078-C424FBD4C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31A9BE-8AE0-4205-A3CF-3A55888F2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419BF-3FE7-47FB-86C5-E2E5A3E7F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3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1FA6-28DA-4D44-8CA0-2675BBCFC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7DDC33-4F2B-4CAD-805A-327853129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7C53-D6DE-4335-9A53-1E5F9823BFBB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990767-2909-4B12-8B00-BFBCC9743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3A7BD1-F748-4828-B871-E7600060C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419BF-3FE7-47FB-86C5-E2E5A3E7F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85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A2E3A5-DDEC-4ED4-9B55-95EE0F795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7C53-D6DE-4335-9A53-1E5F9823BFBB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957E5C-ED16-4445-A4FD-12A8D7569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14338-A3A8-4F82-AB56-F870813A4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419BF-3FE7-47FB-86C5-E2E5A3E7F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0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BE60C-5357-4D08-BEB9-8ACCDEADC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F9F2E-5DC7-4FDD-94B5-4603E9D1B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4A8905-10B8-43F9-9085-3D996A657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27F1CB-AB19-44D0-9D2F-79E534534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7C53-D6DE-4335-9A53-1E5F9823BFBB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E62B4C-084E-4681-98B4-94070B2AE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A07DD5-CE14-4973-B5F8-8F325C9D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419BF-3FE7-47FB-86C5-E2E5A3E7F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73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482C1-8368-42F3-87B5-475F5D98F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19F49C-32F0-4B8D-A243-B8A2B72330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A8DD2F-DA3D-469A-BE63-A2334229D1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50C976-242D-4C5A-B3AD-3461F1185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87C53-D6DE-4335-9A53-1E5F9823BFBB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9B9536-6E24-46D5-AF5E-25BD3B06D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F53E1-604D-4BFE-B652-CE5881B25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419BF-3FE7-47FB-86C5-E2E5A3E7F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34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2C3D2F-4E63-4B0D-83CA-A69830DB6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6C19E6-044D-4946-B3DB-AC975B1B8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8D634-E0C8-4169-AC78-4E1AD4FAB6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87C53-D6DE-4335-9A53-1E5F9823BFBB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80C45-4728-4CEE-B57A-A96288F039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FD5F5-78B2-4241-9A5E-8D989F28F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419BF-3FE7-47FB-86C5-E2E5A3E7F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38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4F8370F7-A84B-4E58-AD53-585FBC5DBC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2" b="1461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6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ign on a beach&#10;&#10;Description automatically generated">
            <a:extLst>
              <a:ext uri="{FF2B5EF4-FFF2-40B4-BE49-F238E27FC236}">
                <a16:creationId xmlns:a16="http://schemas.microsoft.com/office/drawing/2014/main" id="{B72C561B-E46A-445C-9D5B-C72B719AE7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5" b="929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26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ign on a beach&#10;&#10;Description automatically generated">
            <a:extLst>
              <a:ext uri="{FF2B5EF4-FFF2-40B4-BE49-F238E27FC236}">
                <a16:creationId xmlns:a16="http://schemas.microsoft.com/office/drawing/2014/main" id="{D3F1EC25-6C60-4886-BD16-7ECDC9CDEF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1" b="981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48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ign on a beach&#10;&#10;Description automatically generated">
            <a:extLst>
              <a:ext uri="{FF2B5EF4-FFF2-40B4-BE49-F238E27FC236}">
                <a16:creationId xmlns:a16="http://schemas.microsoft.com/office/drawing/2014/main" id="{F9217468-BF29-4F85-9345-7F244B1CCA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5" b="2224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30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DA362298-8F5E-44C8-9996-09663071C6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3" b="1745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3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03945572-D1E4-4B54-8198-54B02A8AF9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4" b="1738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99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A7C8D61-CD7C-4170-BFD8-941B3EE561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2" b="1878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00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6C2A424-9427-4334-83FF-A553ECB16B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2" b="1803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31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Bergeron</dc:creator>
  <cp:lastModifiedBy>Amanda Bergeron</cp:lastModifiedBy>
  <cp:revision>1</cp:revision>
  <dcterms:created xsi:type="dcterms:W3CDTF">2020-01-30T18:35:25Z</dcterms:created>
  <dcterms:modified xsi:type="dcterms:W3CDTF">2020-01-30T18:35:47Z</dcterms:modified>
</cp:coreProperties>
</file>