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4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A3DA0-6C36-4E3F-8948-8F0CC69660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71ACA8-07E4-417A-883A-D0EC6B3595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B3F19-7B56-46EA-B58E-B3FF65CC5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9A39E-5247-4156-AE7A-854D1A4CBCD6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A172F-18ED-404B-8740-A2119886E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03F78-0A00-4ADD-89C7-9510D20C8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C21D7-5E31-437E-9407-22B69E3B0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367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C060C-CD95-4492-96B0-148DAD757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ACD5D2-2917-4FE8-A296-4F4D902C0B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1293F-5553-4975-B111-790D1F1CF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9A39E-5247-4156-AE7A-854D1A4CBCD6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4A9CA4-33AD-45F2-B264-CFBB3548E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DE789-949D-4E7A-A394-A0F007F70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C21D7-5E31-437E-9407-22B69E3B0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166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A4A920-7517-4AD1-97F9-E2AB45C86C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262E2D-8951-4035-9F19-10A4D91A11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62DAFD-2426-47B0-80AE-0C4393CFE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9A39E-5247-4156-AE7A-854D1A4CBCD6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A73A1-E8D6-465E-85FD-4E5DFA9C7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774B2B-2A80-4615-8836-38BDDEE0D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C21D7-5E31-437E-9407-22B69E3B0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91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32102-0F17-49FD-8EEB-7DD743033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D9C8D-A9E2-4933-B559-DEAA0893CC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3A0F1-58AA-4A23-B6CE-700D9C2DD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9A39E-5247-4156-AE7A-854D1A4CBCD6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1881F-2694-4D75-8EBF-D02B19827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EC1EE-10AA-4574-A0AC-25CE0102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C21D7-5E31-437E-9407-22B69E3B0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07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D7FAA-2E5F-433D-8A22-366963C3A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80A6BA-8CFB-4364-BFC5-7100D8B3B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2D84B-B536-46CE-98F4-AA82E08C4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9A39E-5247-4156-AE7A-854D1A4CBCD6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63AE5-F482-43D5-B441-132BE0921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C4195-7917-4CBC-BF89-A7AB48199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C21D7-5E31-437E-9407-22B69E3B0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461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BB95A-6EED-40A0-AFBC-04B118EDA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D59DC-B37D-42F7-AAFA-5416D2097B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482F49-0242-4E09-B18E-577D251D60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33E086-D6D3-44F2-AE04-C219AB8A4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9A39E-5247-4156-AE7A-854D1A4CBCD6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D81508-080B-4682-A31B-B6C3E25FE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2E6BF-4440-4124-A884-22D0C02AC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C21D7-5E31-437E-9407-22B69E3B0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43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F14DB-AB2E-41A6-8470-106DFD676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3E959-DC20-4C47-863D-1745BA3AE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580A29-7889-4369-8831-CACE1A75D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764576-7B10-45EF-BA5A-218170E5CD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41C43F-0D6F-4538-AFF7-C9CDB42F5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3F0970-D6FB-4C73-B876-F03CBFC9F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9A39E-5247-4156-AE7A-854D1A4CBCD6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D1C9B6-4EDF-47AA-AE80-35C2A2404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D1011B-896B-4A96-9CB0-792584D9F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C21D7-5E31-437E-9407-22B69E3B0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51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3BA91-F3D9-4B08-BE01-C09D765B3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D2649-C4F7-4ED8-B2BB-054ED6DF0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9A39E-5247-4156-AE7A-854D1A4CBCD6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FFD83E-7B12-45F8-9F1B-2C2F2EFBF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4A299B-FA62-4141-8FAB-00FC9C2A8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C21D7-5E31-437E-9407-22B69E3B0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84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8A67BD-0DBD-4808-93C1-635403D1A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9A39E-5247-4156-AE7A-854D1A4CBCD6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7B9388-C4C8-4202-8025-991555D27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3607D5-D82A-452F-9644-8FDBC5FA8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C21D7-5E31-437E-9407-22B69E3B0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302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BF01C-94E7-4E5B-A5D2-B18256B1E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DF5F9-1219-473A-B5D1-311678EA7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C8ED6A-6CA8-4246-ADB7-5F6C2A793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43EA1A-5097-4CC9-84F1-3229FB3B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9A39E-5247-4156-AE7A-854D1A4CBCD6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207406-DE8E-4711-8D8C-DCCD5AF21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9F5A42-5AF2-447A-9126-233B62952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C21D7-5E31-437E-9407-22B69E3B0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318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4EDD7-A2FB-4B4E-BE64-898D34BAE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38D2FC-B451-43C2-A802-8892ADB5B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35D016-A698-4BCF-A61E-CC9546A1B8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D85810-CB37-4D14-AE20-3D59FBB7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9A39E-5247-4156-AE7A-854D1A4CBCD6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8418AC-F5D3-41BB-BBEA-2F81B10AC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01EF8E-7117-427F-94FC-AB71F61CC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C21D7-5E31-437E-9407-22B69E3B0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041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EC51B6-634B-4560-A295-0209126C7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9BC46-1AB0-4689-B2B1-4476631B5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2B8FED-628E-4F0D-9EF8-EA789BD40D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9A39E-5247-4156-AE7A-854D1A4CBCD6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DA01D-B64C-487E-83BC-20783F5791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9BD0D-8780-4D55-8652-969E9FF64C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0C21D7-5E31-437E-9407-22B69E3B0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620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796F-B095-4865-8FC0-E109FCB786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F4E342-1C79-4BE8-A2F8-A2E5A204E9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ign above a body of water&#10;&#10;Description automatically generated">
            <a:extLst>
              <a:ext uri="{FF2B5EF4-FFF2-40B4-BE49-F238E27FC236}">
                <a16:creationId xmlns:a16="http://schemas.microsoft.com/office/drawing/2014/main" id="{28B56210-0B71-48BA-B3F3-4B802143B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00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8F3B9A81-331A-46DE-B5A2-4256B702C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54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FDB1CBF-1BBB-479F-9C11-A755B6FF0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523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hoto, black&#10;&#10;Description automatically generated">
            <a:extLst>
              <a:ext uri="{FF2B5EF4-FFF2-40B4-BE49-F238E27FC236}">
                <a16:creationId xmlns:a16="http://schemas.microsoft.com/office/drawing/2014/main" id="{7349EE35-78BF-46DB-B4A3-BDCCC4E94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66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5E7F6AE-3F7E-426D-AAC9-4C0EF94D2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860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E1AFC86-79E5-4B1F-AA72-D969B0B54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06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514D4C92-4E72-4F40-87C3-9C1B2EE916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85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water, black, man&#10;&#10;Description automatically generated">
            <a:extLst>
              <a:ext uri="{FF2B5EF4-FFF2-40B4-BE49-F238E27FC236}">
                <a16:creationId xmlns:a16="http://schemas.microsoft.com/office/drawing/2014/main" id="{A7E3FDC3-5955-4093-8346-0D94228151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881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photo, water, black&#10;&#10;Description automatically generated">
            <a:extLst>
              <a:ext uri="{FF2B5EF4-FFF2-40B4-BE49-F238E27FC236}">
                <a16:creationId xmlns:a16="http://schemas.microsoft.com/office/drawing/2014/main" id="{09A881F6-B047-4E52-9A64-54C0B2E7F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197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photo, black, man&#10;&#10;Description automatically generated">
            <a:extLst>
              <a:ext uri="{FF2B5EF4-FFF2-40B4-BE49-F238E27FC236}">
                <a16:creationId xmlns:a16="http://schemas.microsoft.com/office/drawing/2014/main" id="{629630C6-DAF6-4DD3-B2CA-B92A3747B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184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4EA1228-6DD3-490B-9CCA-FE4A9B339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98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467F64C-2022-4F05-86B1-4D855D327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5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5D5032E6-6AFF-4510-B63F-B10E526FF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562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5ECE087-6DB0-44F8-8F18-79C0EEA93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70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B8A7E35-A400-40AB-A76E-598BFD4B1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581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1F8D38F7-F973-43CB-BD35-7079E1898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285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1249E69-7177-4A16-BB4B-BCE7E9B36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392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8A4B70B-D5C0-4C21-8466-594C09BCD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871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Widescreen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Bergeron</dc:creator>
  <cp:lastModifiedBy>Amanda Bergeron</cp:lastModifiedBy>
  <cp:revision>1</cp:revision>
  <dcterms:created xsi:type="dcterms:W3CDTF">2020-01-07T16:09:43Z</dcterms:created>
  <dcterms:modified xsi:type="dcterms:W3CDTF">2020-01-07T16:12:55Z</dcterms:modified>
</cp:coreProperties>
</file>