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38" y="2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566088-CABB-4F68-A493-2A7C79403B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B2BE34-BAC7-4FDF-B307-6BCF555A2D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91A2AF-81C5-4BB7-AB61-6599BB176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0F09-2AE9-417D-B059-D35D391723C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2468B9-91B1-4BE0-B29E-277B306CC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98A6F-AD32-443D-8874-222CEC4D4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1DB7-A85F-4F32-A8B5-F1FD0984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31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5BCA6-94F0-4004-9BE0-C89FA450C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A735E2B-77B5-4D42-A304-8C76AC25CC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E61408-7B34-4311-99D6-1C0E9D316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0F09-2AE9-417D-B059-D35D391723C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07A034-0A50-4ACA-A7E0-85499C0FB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707C00-99A8-4406-A113-5F1D0B49A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1DB7-A85F-4F32-A8B5-F1FD0984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1040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7886A4-5404-4C2D-AE44-587389FC8F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D2264-FC2E-4072-86C7-D7208A3D1E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82D71-9EC9-412E-B737-EBEE59B2B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0F09-2AE9-417D-B059-D35D391723C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F07C9D-A188-466C-8256-E578833B2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ADD01B-4DD2-4064-A507-911B8AE03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1DB7-A85F-4F32-A8B5-F1FD0984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170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569E23-1362-49C0-ACB6-E088DF1CC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3B0470-0DBC-400A-96C3-CB30A56BA8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5993BF-3A8E-4405-A7FA-9D75C1417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0F09-2AE9-417D-B059-D35D391723C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EAD109-32F2-4FF6-8CE8-B22A9AB81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CEEFB2-5466-4341-B36E-EAD3E8222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1DB7-A85F-4F32-A8B5-F1FD0984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7818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DD106-6C2C-4F47-B422-C858D091E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6BA387-F937-4B54-AE4C-BB2C573575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506A95-5B3A-42B0-B316-AFA92B9B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0F09-2AE9-417D-B059-D35D391723C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EC90E-B5CA-401C-BFAA-B7FC2D9592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A12AE0-8EF1-440E-A664-D0994615A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1DB7-A85F-4F32-A8B5-F1FD0984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247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E4EA5-D3B1-4036-AB9B-0549E349A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71553-81CD-4E46-8334-BFCA2177A8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BBE5C4-B208-428B-9982-CDD3A564E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B9968-9FFB-45A2-942B-92EA9A810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0F09-2AE9-417D-B059-D35D391723C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4F59BF-C5F6-41A4-9A89-AB8C7086B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6E7A34-A04B-4E2F-BCA6-DF7F3F2E1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1DB7-A85F-4F32-A8B5-F1FD0984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987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81C6A-6F22-4C8B-A1C6-7C657ED14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E91F4F-2539-4F90-8128-3300A90EA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8E8492-5D37-4EAD-B244-3DAA99293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843D95-D0EE-48B9-8A82-151DDF70D5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18A9D2-E34F-4A8A-9F5A-0BF8053455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BC672F5-871D-4BAB-9028-D8C68AE042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0F09-2AE9-417D-B059-D35D391723C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14296C-29AB-4B00-B59F-3EDCBE8A5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E9457D-29DB-4B51-91E2-AAFEB2A35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1DB7-A85F-4F32-A8B5-F1FD0984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8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BAAB0C-F26E-4F8B-9714-869A7A54EC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AE087A6-7693-4D3D-AC3B-588892DB6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0F09-2AE9-417D-B059-D35D391723C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D957FE-C560-400C-8B9E-577B79FB8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8424AC-B910-410B-A6F4-33CE0D1EF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1DB7-A85F-4F32-A8B5-F1FD0984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09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8A438C-3E0F-4206-8F64-9D5D1A7B1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0F09-2AE9-417D-B059-D35D391723C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B05000-574D-4A2D-95EC-4D331F1DB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485D8B-E2CD-4FAF-8809-2FB2C82E5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1DB7-A85F-4F32-A8B5-F1FD0984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800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50A7F-6C4F-43F0-8FF1-F7A6C33B5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77E4D2-9480-4A0E-A37E-96431A7483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CBE17B-F8A5-4368-B332-8EA2C4DE42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37C34-1777-47B7-9D68-6FDFCCC50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0F09-2AE9-417D-B059-D35D391723C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0E49C-32CF-4171-8D5F-F4FD8D9D8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EA70AE-E43A-4922-94F6-BFA327B7D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1DB7-A85F-4F32-A8B5-F1FD0984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5265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54698-95CF-49B8-9106-AA244D186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EBDEA7A-358F-40CA-9068-2527187C8B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41D2B1-826A-42A8-84AB-34BCA636DC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F391558-0E65-47B2-B3C7-3923D13AF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A0F09-2AE9-417D-B059-D35D391723C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E8FD30-1854-4CA9-9180-923761C5C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D6F0FA-268B-4D39-A5E6-D3918AFE0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A1DB7-A85F-4F32-A8B5-F1FD0984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003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9B754EE-B0B1-45D1-879F-590937443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5289DC-C1DD-4097-8AA6-0A94AC5B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416163-2655-436D-BB4C-38449F11F8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9A0F09-2AE9-417D-B059-D35D391723C8}" type="datetimeFigureOut">
              <a:rPr lang="en-US" smtClean="0"/>
              <a:t>12/11/2019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1A78C8-173A-40DE-BDEB-4C74AC9746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6DF4C-D4AE-4BF6-876C-E8C61430A5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A1DB7-A85F-4F32-A8B5-F1FD09845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958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above a body of water&#10;&#10;Description automatically generated">
            <a:extLst>
              <a:ext uri="{FF2B5EF4-FFF2-40B4-BE49-F238E27FC236}">
                <a16:creationId xmlns:a16="http://schemas.microsoft.com/office/drawing/2014/main" id="{1F65C28A-AF38-486C-A34E-9C9956A6AE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2199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black, man, sign&#10;&#10;Description automatically generated">
            <a:extLst>
              <a:ext uri="{FF2B5EF4-FFF2-40B4-BE49-F238E27FC236}">
                <a16:creationId xmlns:a16="http://schemas.microsoft.com/office/drawing/2014/main" id="{F0A2CBC9-E197-4596-9539-66818B8A45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370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black, dark, sign&#10;&#10;Description automatically generated">
            <a:extLst>
              <a:ext uri="{FF2B5EF4-FFF2-40B4-BE49-F238E27FC236}">
                <a16:creationId xmlns:a16="http://schemas.microsoft.com/office/drawing/2014/main" id="{56A3E7A9-D313-421C-B462-7A25E3535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391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black, sign, table&#10;&#10;Description automatically generated">
            <a:extLst>
              <a:ext uri="{FF2B5EF4-FFF2-40B4-BE49-F238E27FC236}">
                <a16:creationId xmlns:a16="http://schemas.microsoft.com/office/drawing/2014/main" id="{592D4AE9-2C49-4110-AC84-26CA835CC1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1583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hoto, sign, black&#10;&#10;Description automatically generated">
            <a:extLst>
              <a:ext uri="{FF2B5EF4-FFF2-40B4-BE49-F238E27FC236}">
                <a16:creationId xmlns:a16="http://schemas.microsoft.com/office/drawing/2014/main" id="{EDE746B6-D241-4874-ACCD-306420B3B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042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photo, black&#10;&#10;Description automatically generated">
            <a:extLst>
              <a:ext uri="{FF2B5EF4-FFF2-40B4-BE49-F238E27FC236}">
                <a16:creationId xmlns:a16="http://schemas.microsoft.com/office/drawing/2014/main" id="{5508056E-9F83-49CF-99CF-3CE340611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8928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sign, black, man&#10;&#10;Description automatically generated">
            <a:extLst>
              <a:ext uri="{FF2B5EF4-FFF2-40B4-BE49-F238E27FC236}">
                <a16:creationId xmlns:a16="http://schemas.microsoft.com/office/drawing/2014/main" id="{ED784EA6-C503-4F6A-930E-155423C1FC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408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sign, black, man&#10;&#10;Description automatically generated">
            <a:extLst>
              <a:ext uri="{FF2B5EF4-FFF2-40B4-BE49-F238E27FC236}">
                <a16:creationId xmlns:a16="http://schemas.microsoft.com/office/drawing/2014/main" id="{B8BC9D8B-8A96-476C-BB02-946BD9A6A3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5624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Widescreen</PresentationFormat>
  <Paragraphs>0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Amanda Bergeron</dc:creator>
  <cp:lastModifiedBy>Amanda Bergeron</cp:lastModifiedBy>
  <cp:revision>1</cp:revision>
  <dcterms:created xsi:type="dcterms:W3CDTF">2019-12-11T16:39:32Z</dcterms:created>
  <dcterms:modified xsi:type="dcterms:W3CDTF">2019-12-11T16:42:32Z</dcterms:modified>
</cp:coreProperties>
</file>