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1" r:id="rId3"/>
    <p:sldId id="257" r:id="rId4"/>
    <p:sldId id="264" r:id="rId5"/>
    <p:sldId id="263" r:id="rId6"/>
    <p:sldId id="267" r:id="rId7"/>
    <p:sldId id="268" r:id="rId8"/>
    <p:sldId id="269" r:id="rId9"/>
    <p:sldId id="272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86348" autoAdjust="0"/>
  </p:normalViewPr>
  <p:slideViewPr>
    <p:cSldViewPr snapToGrid="0" snapToObjects="1">
      <p:cViewPr varScale="1">
        <p:scale>
          <a:sx n="121" d="100"/>
          <a:sy n="121" d="100"/>
        </p:scale>
        <p:origin x="-5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D8CB9-A336-4304-B3BA-01BC6DB62819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CA572-8396-4C31-878A-E3AFD0901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0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57702" y="6147130"/>
            <a:ext cx="3768472" cy="27936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1298EBA-DDC2-4E8A-BB06-4DF489F531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7" y="5519293"/>
            <a:ext cx="1438275" cy="1476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569392-356A-4809-AF90-4ED9CEA44DEB}"/>
              </a:ext>
            </a:extLst>
          </p:cNvPr>
          <p:cNvSpPr txBox="1"/>
          <p:nvPr userDrawn="1"/>
        </p:nvSpPr>
        <p:spPr>
          <a:xfrm flipH="1">
            <a:off x="3120565" y="6396062"/>
            <a:ext cx="262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Mark Tolbert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04906" y="250864"/>
            <a:ext cx="8741538" cy="423051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ur</a:t>
            </a:r>
            <a:r>
              <a:rPr lang="en-US" dirty="0"/>
              <a:t>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04906" y="250864"/>
            <a:ext cx="8741538" cy="423051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04906" y="250864"/>
            <a:ext cx="8741538" cy="423051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76A1955-EE40-453D-A66D-738D802A16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695" y="4789668"/>
            <a:ext cx="1438275" cy="1476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7649488-905F-4B4D-8BF0-9A1B5132CBE2}"/>
              </a:ext>
            </a:extLst>
          </p:cNvPr>
          <p:cNvSpPr txBox="1"/>
          <p:nvPr userDrawn="1"/>
        </p:nvSpPr>
        <p:spPr>
          <a:xfrm>
            <a:off x="587490" y="5007880"/>
            <a:ext cx="1122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Mark Tolbert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A79F8F-2817-4D66-844A-64AB5D8667F7}"/>
              </a:ext>
            </a:extLst>
          </p:cNvPr>
          <p:cNvSpPr txBox="1"/>
          <p:nvPr userDrawn="1"/>
        </p:nvSpPr>
        <p:spPr>
          <a:xfrm>
            <a:off x="2667395" y="4675960"/>
            <a:ext cx="412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BIG is Your GOD!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6737" y="561829"/>
            <a:ext cx="8160063" cy="5805547"/>
          </a:xfrm>
        </p:spPr>
        <p:txBody>
          <a:bodyPr anchor="ctr">
            <a:normAutofit/>
          </a:bodyPr>
          <a:lstStyle>
            <a:lvl1pPr marL="0" indent="0">
              <a:buFont typeface="Arial"/>
              <a:buNone/>
              <a:defRPr lang="en-US" sz="1400" smtClean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endParaRPr 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D7A7811-7DEC-468B-ACDF-E25E73062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769" y="150764"/>
            <a:ext cx="842321" cy="8646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BDCFE8-A6AF-4780-B566-E80AE887DEB7}"/>
              </a:ext>
            </a:extLst>
          </p:cNvPr>
          <p:cNvSpPr txBox="1"/>
          <p:nvPr userDrawn="1"/>
        </p:nvSpPr>
        <p:spPr>
          <a:xfrm>
            <a:off x="227416" y="266288"/>
            <a:ext cx="349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Mark Tolbert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C99C217-F8A7-4514-BC08-E074B9A18A42}"/>
              </a:ext>
            </a:extLst>
          </p:cNvPr>
          <p:cNvSpPr txBox="1"/>
          <p:nvPr userDrawn="1"/>
        </p:nvSpPr>
        <p:spPr>
          <a:xfrm>
            <a:off x="3468085" y="270058"/>
            <a:ext cx="2605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BIG is Your GOD!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256A80-40AC-4154-9D66-7F78075F440F}"/>
              </a:ext>
            </a:extLst>
          </p:cNvPr>
          <p:cNvSpPr txBox="1"/>
          <p:nvPr userDrawn="1"/>
        </p:nvSpPr>
        <p:spPr>
          <a:xfrm>
            <a:off x="2852685" y="6042991"/>
            <a:ext cx="5599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“The Miracles of Jesus”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How BIG is Your GOD?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6000" kern="1200">
          <a:solidFill>
            <a:srgbClr val="FFFFFF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biblegateway.com/passage/?search=John+9&amp;version=NASB%23fen-NASB-26450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544212" y="5308533"/>
            <a:ext cx="4474190" cy="279361"/>
          </a:xfrm>
        </p:spPr>
        <p:txBody>
          <a:bodyPr>
            <a:noAutofit/>
          </a:bodyPr>
          <a:lstStyle/>
          <a:p>
            <a:r>
              <a:rPr lang="en-US" sz="3200" dirty="0"/>
              <a:t>The Miracles of Jesus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705996" y="251276"/>
            <a:ext cx="7956732" cy="2075082"/>
          </a:xfrm>
        </p:spPr>
        <p:txBody>
          <a:bodyPr/>
          <a:lstStyle/>
          <a:p>
            <a:r>
              <a:rPr lang="en-US" dirty="0"/>
              <a:t>How BIG is Your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9C5D6A-3BE3-4BFC-9A15-5EA509156538}"/>
              </a:ext>
            </a:extLst>
          </p:cNvPr>
          <p:cNvSpPr txBox="1"/>
          <p:nvPr/>
        </p:nvSpPr>
        <p:spPr>
          <a:xfrm>
            <a:off x="2089379" y="1326661"/>
            <a:ext cx="69456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/>
              <a:t>GOD!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1655" y="1836194"/>
            <a:ext cx="8160063" cy="4486813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91968" y="5881201"/>
            <a:ext cx="8159750" cy="990253"/>
          </a:xfrm>
        </p:spPr>
        <p:txBody>
          <a:bodyPr>
            <a:normAutofit/>
          </a:bodyPr>
          <a:lstStyle/>
          <a:p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6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04906" y="406905"/>
            <a:ext cx="8741538" cy="4230512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/>
              <a:t>THE MIRACLES OF </a:t>
            </a:r>
          </a:p>
          <a:p>
            <a:r>
              <a:rPr lang="en-US" sz="5400" dirty="0"/>
              <a:t>JESUS</a:t>
            </a:r>
          </a:p>
          <a:p>
            <a:r>
              <a:rPr lang="en-US" sz="5400" dirty="0" smtClean="0"/>
              <a:t>Jesus is The Answer to </a:t>
            </a:r>
          </a:p>
          <a:p>
            <a:r>
              <a:rPr lang="en-US" sz="5400" dirty="0" smtClean="0"/>
              <a:t>Our Blindness</a:t>
            </a:r>
            <a:endParaRPr lang="en-US" sz="5400" dirty="0" smtClean="0"/>
          </a:p>
          <a:p>
            <a:r>
              <a:rPr lang="en-US" sz="5400" dirty="0" smtClean="0"/>
              <a:t>John </a:t>
            </a:r>
            <a:r>
              <a:rPr lang="en-US" sz="5400" dirty="0" smtClean="0"/>
              <a:t>9:1-11</a:t>
            </a:r>
            <a:endParaRPr lang="en-US" sz="5400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279555" y="4628444"/>
            <a:ext cx="5154091" cy="118309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7050" y="1260361"/>
            <a:ext cx="8160063" cy="448681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As He passed by, He saw a man blind from birth. </a:t>
            </a:r>
            <a:r>
              <a:rPr lang="en-US" baseline="30000" dirty="0">
                <a:solidFill>
                  <a:schemeClr val="bg1"/>
                </a:solidFill>
              </a:rPr>
              <a:t>2 </a:t>
            </a:r>
            <a:r>
              <a:rPr lang="en-US" dirty="0">
                <a:solidFill>
                  <a:schemeClr val="bg1"/>
                </a:solidFill>
              </a:rPr>
              <a:t>And His disciples asked Him, “Rabbi, who sinned, this man or his parents, that he would be born blind?” </a:t>
            </a:r>
            <a:r>
              <a:rPr lang="en-US" baseline="30000" dirty="0">
                <a:solidFill>
                  <a:schemeClr val="bg1"/>
                </a:solidFill>
              </a:rPr>
              <a:t>3 </a:t>
            </a:r>
            <a:r>
              <a:rPr lang="en-US" dirty="0">
                <a:solidFill>
                  <a:schemeClr val="bg1"/>
                </a:solidFill>
              </a:rPr>
              <a:t>Jesus answered, “</a:t>
            </a:r>
            <a:r>
              <a:rPr lang="en-US" i="1" dirty="0">
                <a:solidFill>
                  <a:schemeClr val="bg1"/>
                </a:solidFill>
              </a:rPr>
              <a:t>It was</a:t>
            </a:r>
            <a:r>
              <a:rPr lang="en-US" dirty="0">
                <a:solidFill>
                  <a:schemeClr val="bg1"/>
                </a:solidFill>
              </a:rPr>
              <a:t> neither </a:t>
            </a:r>
            <a:r>
              <a:rPr lang="en-US" i="1" dirty="0">
                <a:solidFill>
                  <a:schemeClr val="bg1"/>
                </a:solidFill>
              </a:rPr>
              <a:t>that</a:t>
            </a:r>
            <a:r>
              <a:rPr lang="en-US" dirty="0">
                <a:solidFill>
                  <a:schemeClr val="bg1"/>
                </a:solidFill>
              </a:rPr>
              <a:t> this man sinned, nor his parents; but </a:t>
            </a:r>
            <a:r>
              <a:rPr lang="en-US" i="1" dirty="0">
                <a:solidFill>
                  <a:schemeClr val="bg1"/>
                </a:solidFill>
              </a:rPr>
              <a:t>it was</a:t>
            </a:r>
            <a:r>
              <a:rPr lang="en-US" dirty="0">
                <a:solidFill>
                  <a:schemeClr val="bg1"/>
                </a:solidFill>
              </a:rPr>
              <a:t> so that the works of God might be displayed in him. </a:t>
            </a:r>
            <a:r>
              <a:rPr lang="en-US" baseline="30000" dirty="0">
                <a:solidFill>
                  <a:schemeClr val="bg1"/>
                </a:solidFill>
              </a:rPr>
              <a:t>4 </a:t>
            </a:r>
            <a:r>
              <a:rPr lang="en-US" dirty="0">
                <a:solidFill>
                  <a:schemeClr val="bg1"/>
                </a:solidFill>
              </a:rPr>
              <a:t>We must work the works of Him who sent Me as long as it is day; night is coming when no one can work. </a:t>
            </a:r>
            <a:r>
              <a:rPr lang="en-US" baseline="30000" dirty="0">
                <a:solidFill>
                  <a:schemeClr val="bg1"/>
                </a:solidFill>
              </a:rPr>
              <a:t>5 </a:t>
            </a:r>
            <a:r>
              <a:rPr lang="en-US" dirty="0">
                <a:solidFill>
                  <a:schemeClr val="bg1"/>
                </a:solidFill>
              </a:rPr>
              <a:t>While I am in the world, I am the Light of the world</a:t>
            </a:r>
            <a:r>
              <a:rPr lang="en-US" dirty="0"/>
              <a:t>.”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John </a:t>
            </a:r>
            <a:r>
              <a:rPr lang="en-US" sz="3600" dirty="0" smtClean="0">
                <a:solidFill>
                  <a:srgbClr val="000000"/>
                </a:solidFill>
              </a:rPr>
              <a:t>9:1-11(</a:t>
            </a:r>
            <a:r>
              <a:rPr lang="en-US" sz="3600" dirty="0">
                <a:solidFill>
                  <a:srgbClr val="000000"/>
                </a:solidFill>
              </a:rPr>
              <a:t>NASB)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1968" y="1234599"/>
            <a:ext cx="8160063" cy="4486813"/>
          </a:xfrm>
        </p:spPr>
        <p:txBody>
          <a:bodyPr>
            <a:normAutofit fontScale="77500" lnSpcReduction="20000"/>
          </a:bodyPr>
          <a:lstStyle/>
          <a:p>
            <a:r>
              <a:rPr lang="en-US" baseline="30000" dirty="0">
                <a:solidFill>
                  <a:srgbClr val="000000"/>
                </a:solidFill>
              </a:rPr>
              <a:t>6 </a:t>
            </a:r>
            <a:r>
              <a:rPr lang="en-US" dirty="0">
                <a:solidFill>
                  <a:srgbClr val="000000"/>
                </a:solidFill>
              </a:rPr>
              <a:t>When He had said this, He spat on the ground, and made clay of the spittle, and applied the clay to his eyes, </a:t>
            </a:r>
            <a:r>
              <a:rPr lang="en-US" baseline="30000" dirty="0">
                <a:solidFill>
                  <a:srgbClr val="000000"/>
                </a:solidFill>
              </a:rPr>
              <a:t>7 </a:t>
            </a:r>
            <a:r>
              <a:rPr lang="en-US" dirty="0">
                <a:solidFill>
                  <a:srgbClr val="000000"/>
                </a:solidFill>
              </a:rPr>
              <a:t>and said to him, “Go, wash in the pool of Siloam” (which is translated, Sent). So he went away and washed, and came </a:t>
            </a:r>
            <a:r>
              <a:rPr lang="en-US" i="1" dirty="0">
                <a:solidFill>
                  <a:srgbClr val="000000"/>
                </a:solidFill>
              </a:rPr>
              <a:t>back</a:t>
            </a:r>
            <a:r>
              <a:rPr lang="en-US" dirty="0">
                <a:solidFill>
                  <a:srgbClr val="000000"/>
                </a:solidFill>
              </a:rPr>
              <a:t> seeing. </a:t>
            </a:r>
            <a:r>
              <a:rPr lang="en-US" baseline="30000" dirty="0">
                <a:solidFill>
                  <a:srgbClr val="000000"/>
                </a:solidFill>
              </a:rPr>
              <a:t>8 </a:t>
            </a:r>
            <a:r>
              <a:rPr lang="en-US" dirty="0">
                <a:solidFill>
                  <a:srgbClr val="000000"/>
                </a:solidFill>
              </a:rPr>
              <a:t>Therefore the neighbors, and those who previously saw him as a beggar, were saying, “Is not this the one who used to sit and beg?” </a:t>
            </a:r>
            <a:r>
              <a:rPr lang="en-US" baseline="30000" dirty="0">
                <a:solidFill>
                  <a:srgbClr val="000000"/>
                </a:solidFill>
              </a:rPr>
              <a:t>9 </a:t>
            </a:r>
            <a:r>
              <a:rPr lang="en-US" dirty="0">
                <a:solidFill>
                  <a:srgbClr val="000000"/>
                </a:solidFill>
              </a:rPr>
              <a:t>Others were saying, “This is he,” </a:t>
            </a:r>
            <a:r>
              <a:rPr lang="en-US" i="1" dirty="0">
                <a:solidFill>
                  <a:srgbClr val="000000"/>
                </a:solidFill>
              </a:rPr>
              <a:t>still</a:t>
            </a:r>
            <a:r>
              <a:rPr lang="en-US" dirty="0">
                <a:solidFill>
                  <a:srgbClr val="000000"/>
                </a:solidFill>
              </a:rPr>
              <a:t> others were saying, “No, but he is like him.” </a:t>
            </a:r>
            <a:r>
              <a:rPr lang="en-US" baseline="30000" dirty="0">
                <a:solidFill>
                  <a:srgbClr val="000000"/>
                </a:solidFill>
              </a:rPr>
              <a:t>[</a:t>
            </a:r>
            <a:r>
              <a:rPr lang="en-US" baseline="30000" dirty="0">
                <a:solidFill>
                  <a:srgbClr val="000000"/>
                </a:solidFill>
                <a:hlinkClick r:id="rId2" tooltip="See footnote a"/>
              </a:rPr>
              <a:t>a</a:t>
            </a:r>
            <a:r>
              <a:rPr lang="en-US" baseline="30000" dirty="0">
                <a:solidFill>
                  <a:srgbClr val="000000"/>
                </a:solidFill>
              </a:rPr>
              <a:t>]</a:t>
            </a:r>
            <a:r>
              <a:rPr lang="en-US" dirty="0">
                <a:solidFill>
                  <a:srgbClr val="000000"/>
                </a:solidFill>
              </a:rPr>
              <a:t>He kept saying, “I am the one.” </a:t>
            </a:r>
            <a:r>
              <a:rPr lang="en-US" baseline="30000" dirty="0">
                <a:solidFill>
                  <a:srgbClr val="000000"/>
                </a:solidFill>
              </a:rPr>
              <a:t>10 </a:t>
            </a:r>
            <a:r>
              <a:rPr lang="en-US" dirty="0">
                <a:solidFill>
                  <a:srgbClr val="000000"/>
                </a:solidFill>
              </a:rPr>
              <a:t>So they were saying to him, “How then were your eyes opened?” </a:t>
            </a:r>
            <a:r>
              <a:rPr lang="en-US" baseline="30000" dirty="0">
                <a:solidFill>
                  <a:srgbClr val="000000"/>
                </a:solidFill>
              </a:rPr>
              <a:t>11 </a:t>
            </a:r>
            <a:r>
              <a:rPr lang="en-US" dirty="0">
                <a:solidFill>
                  <a:srgbClr val="000000"/>
                </a:solidFill>
              </a:rPr>
              <a:t>He answered, “The man who is called Jesus made clay, and anointed my eyes, and said to me, ‘Go to Siloam and wash’; so I went away and washed, and I received </a:t>
            </a:r>
            <a:r>
              <a:rPr lang="en-US" dirty="0" err="1" smtClean="0">
                <a:solidFill>
                  <a:srgbClr val="000000"/>
                </a:solidFill>
              </a:rPr>
              <a:t>sight.’</a:t>
            </a:r>
            <a:r>
              <a:rPr lang="en-US" dirty="0" err="1" smtClean="0"/>
              <a:t>sight</a:t>
            </a:r>
            <a:r>
              <a:rPr lang="en-US" dirty="0"/>
              <a:t>.”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91968" y="5881201"/>
            <a:ext cx="8159750" cy="99025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John </a:t>
            </a:r>
            <a:r>
              <a:rPr lang="en-US" sz="3600" dirty="0" smtClean="0">
                <a:solidFill>
                  <a:srgbClr val="000000"/>
                </a:solidFill>
              </a:rPr>
              <a:t>9:1-11(</a:t>
            </a:r>
            <a:r>
              <a:rPr lang="en-US" sz="3600" dirty="0">
                <a:solidFill>
                  <a:srgbClr val="000000"/>
                </a:solidFill>
              </a:rPr>
              <a:t>NASB)</a:t>
            </a:r>
          </a:p>
          <a:p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2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383764" y="1931255"/>
            <a:ext cx="9864149" cy="2083458"/>
          </a:xfrm>
        </p:spPr>
        <p:txBody>
          <a:bodyPr/>
          <a:lstStyle/>
          <a:p>
            <a:r>
              <a:rPr lang="en-US" sz="3600" b="1" dirty="0"/>
              <a:t>1 </a:t>
            </a:r>
            <a:r>
              <a:rPr lang="mr-IN" sz="3600" b="1" dirty="0" smtClean="0"/>
              <a:t>–</a:t>
            </a:r>
            <a:r>
              <a:rPr lang="en-US" sz="3600" b="1" dirty="0" smtClean="0"/>
              <a:t> </a:t>
            </a:r>
            <a:r>
              <a:rPr lang="en-US" sz="3600" b="1" dirty="0" smtClean="0"/>
              <a:t>Suffering is Viewed with Blindness</a:t>
            </a:r>
            <a:endParaRPr lang="en-US" sz="3600" b="1" dirty="0"/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1F27C2-E46B-4B94-9696-50AADB775241}"/>
              </a:ext>
            </a:extLst>
          </p:cNvPr>
          <p:cNvSpPr txBox="1"/>
          <p:nvPr/>
        </p:nvSpPr>
        <p:spPr>
          <a:xfrm>
            <a:off x="4114800" y="297298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55715A-DE0D-41CA-A81A-A75F09095213}"/>
              </a:ext>
            </a:extLst>
          </p:cNvPr>
          <p:cNvSpPr txBox="1"/>
          <p:nvPr/>
        </p:nvSpPr>
        <p:spPr>
          <a:xfrm>
            <a:off x="157429" y="3489644"/>
            <a:ext cx="906790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700" dirty="0" smtClean="0">
                <a:solidFill>
                  <a:schemeClr val="bg1"/>
                </a:solidFill>
              </a:rPr>
              <a:t>Suffering is reality in a Broken World</a:t>
            </a:r>
            <a:endParaRPr lang="en-US" sz="3700" dirty="0" smtClean="0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3700" dirty="0" smtClean="0">
                <a:solidFill>
                  <a:schemeClr val="bg1"/>
                </a:solidFill>
              </a:rPr>
              <a:t>Suffering may </a:t>
            </a:r>
            <a:r>
              <a:rPr lang="en-US" sz="3700" dirty="0">
                <a:solidFill>
                  <a:schemeClr val="bg1"/>
                </a:solidFill>
              </a:rPr>
              <a:t>b</a:t>
            </a:r>
            <a:r>
              <a:rPr lang="en-US" sz="3700" dirty="0" smtClean="0">
                <a:solidFill>
                  <a:schemeClr val="bg1"/>
                </a:solidFill>
              </a:rPr>
              <a:t>e Unrelated to Personal Sin </a:t>
            </a:r>
            <a:endParaRPr lang="en-US" sz="3700" dirty="0" smtClean="0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3700" dirty="0" smtClean="0">
                <a:solidFill>
                  <a:schemeClr val="bg1"/>
                </a:solidFill>
              </a:rPr>
              <a:t>Suffering is Related to Universal Sin </a:t>
            </a:r>
            <a:endParaRPr lang="en-US" sz="37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0401" y="2081665"/>
            <a:ext cx="9259984" cy="2083458"/>
          </a:xfrm>
        </p:spPr>
        <p:txBody>
          <a:bodyPr/>
          <a:lstStyle/>
          <a:p>
            <a:r>
              <a:rPr lang="en-US" sz="3600" b="1" dirty="0"/>
              <a:t>2 </a:t>
            </a:r>
            <a:r>
              <a:rPr lang="mr-IN" sz="3600" b="1" dirty="0" smtClean="0"/>
              <a:t>–</a:t>
            </a:r>
            <a:r>
              <a:rPr lang="en-US" sz="3600" b="1" dirty="0" smtClean="0"/>
              <a:t> </a:t>
            </a:r>
            <a:r>
              <a:rPr lang="en-US" sz="3600" b="1" dirty="0" smtClean="0"/>
              <a:t>Spiritual Blindness Makes Us </a:t>
            </a:r>
            <a:r>
              <a:rPr lang="en-US" sz="3600" b="1" dirty="0" err="1" smtClean="0"/>
              <a:t>Beggers</a:t>
            </a:r>
            <a:endParaRPr lang="en-US" sz="3600" b="1" dirty="0"/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1F27C2-E46B-4B94-9696-50AADB775241}"/>
              </a:ext>
            </a:extLst>
          </p:cNvPr>
          <p:cNvSpPr txBox="1"/>
          <p:nvPr/>
        </p:nvSpPr>
        <p:spPr>
          <a:xfrm>
            <a:off x="4114800" y="297298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55715A-DE0D-41CA-A81A-A75F09095213}"/>
              </a:ext>
            </a:extLst>
          </p:cNvPr>
          <p:cNvSpPr txBox="1"/>
          <p:nvPr/>
        </p:nvSpPr>
        <p:spPr>
          <a:xfrm>
            <a:off x="1013894" y="3712070"/>
            <a:ext cx="79026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He was Blind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He was Born Blind 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He became a Beggar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8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383764" y="1895284"/>
            <a:ext cx="9864149" cy="2083458"/>
          </a:xfrm>
        </p:spPr>
        <p:txBody>
          <a:bodyPr/>
          <a:lstStyle/>
          <a:p>
            <a:r>
              <a:rPr lang="en-US" sz="3600" b="1" dirty="0" smtClean="0"/>
              <a:t>3 </a:t>
            </a:r>
            <a:r>
              <a:rPr lang="mr-IN" sz="3600" b="1" dirty="0" smtClean="0"/>
              <a:t>–</a:t>
            </a:r>
            <a:r>
              <a:rPr lang="en-US" sz="3600" b="1" dirty="0" smtClean="0"/>
              <a:t> </a:t>
            </a:r>
            <a:r>
              <a:rPr lang="en-US" sz="3600" b="1" dirty="0" smtClean="0"/>
              <a:t>Our Sight Increases as We Walk in The Light  </a:t>
            </a:r>
            <a:endParaRPr lang="en-US" sz="3600" b="1" dirty="0"/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1F27C2-E46B-4B94-9696-50AADB775241}"/>
              </a:ext>
            </a:extLst>
          </p:cNvPr>
          <p:cNvSpPr txBox="1"/>
          <p:nvPr/>
        </p:nvSpPr>
        <p:spPr>
          <a:xfrm>
            <a:off x="4114800" y="297298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55715A-DE0D-41CA-A81A-A75F09095213}"/>
              </a:ext>
            </a:extLst>
          </p:cNvPr>
          <p:cNvSpPr txBox="1"/>
          <p:nvPr/>
        </p:nvSpPr>
        <p:spPr>
          <a:xfrm>
            <a:off x="634868" y="3345705"/>
            <a:ext cx="8281716" cy="300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500" baseline="30000" dirty="0" smtClean="0">
                <a:solidFill>
                  <a:srgbClr val="000000"/>
                </a:solidFill>
              </a:rPr>
              <a:t>Admit your Blindness</a:t>
            </a:r>
            <a:endParaRPr lang="en-US" sz="3500" baseline="300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3500" baseline="30000" dirty="0" smtClean="0">
                <a:solidFill>
                  <a:srgbClr val="000000"/>
                </a:solidFill>
              </a:rPr>
              <a:t>Come to the Light</a:t>
            </a:r>
            <a:endParaRPr lang="en-US" sz="3500" baseline="300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3500" baseline="30000" dirty="0" smtClean="0">
                <a:solidFill>
                  <a:srgbClr val="000000"/>
                </a:solidFill>
              </a:rPr>
              <a:t>Walk in the Light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But the path of the righteous is like the light of dawn,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That shines brighter and brighter until the full day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</a:p>
          <a:p>
            <a:r>
              <a:rPr lang="en-US" sz="2000" dirty="0" err="1" smtClean="0">
                <a:solidFill>
                  <a:srgbClr val="000000"/>
                </a:solidFill>
              </a:rPr>
              <a:t>Prov</a:t>
            </a:r>
            <a:r>
              <a:rPr lang="en-US" sz="2000" dirty="0" smtClean="0">
                <a:solidFill>
                  <a:srgbClr val="000000"/>
                </a:solidFill>
              </a:rPr>
              <a:t> 4:18</a:t>
            </a:r>
            <a:endParaRPr lang="en-US" sz="2000" baseline="300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3500" baseline="30000" dirty="0" smtClean="0">
                <a:solidFill>
                  <a:srgbClr val="000000"/>
                </a:solidFill>
              </a:rPr>
              <a:t>Shine the Light </a:t>
            </a:r>
            <a:endParaRPr lang="en-US" sz="3500" baseline="30000" dirty="0" smtClean="0">
              <a:solidFill>
                <a:srgbClr val="000000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4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544212" y="5308533"/>
            <a:ext cx="4474190" cy="279361"/>
          </a:xfrm>
        </p:spPr>
        <p:txBody>
          <a:bodyPr>
            <a:noAutofit/>
          </a:bodyPr>
          <a:lstStyle/>
          <a:p>
            <a:r>
              <a:rPr lang="en-US" sz="3200" dirty="0"/>
              <a:t>The Miracles of Jesus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705996" y="251276"/>
            <a:ext cx="7956732" cy="2075082"/>
          </a:xfrm>
        </p:spPr>
        <p:txBody>
          <a:bodyPr/>
          <a:lstStyle/>
          <a:p>
            <a:r>
              <a:rPr lang="en-US" dirty="0"/>
              <a:t>How BIG is Your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9C5D6A-3BE3-4BFC-9A15-5EA509156538}"/>
              </a:ext>
            </a:extLst>
          </p:cNvPr>
          <p:cNvSpPr txBox="1"/>
          <p:nvPr/>
        </p:nvSpPr>
        <p:spPr>
          <a:xfrm>
            <a:off x="2089379" y="1326661"/>
            <a:ext cx="69456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/>
              <a:t>GOD!</a:t>
            </a:r>
          </a:p>
        </p:txBody>
      </p:sp>
    </p:spTree>
    <p:extLst>
      <p:ext uri="{BB962C8B-B14F-4D97-AF65-F5344CB8AC3E}">
        <p14:creationId xmlns:p14="http://schemas.microsoft.com/office/powerpoint/2010/main" val="38167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383764" y="1931255"/>
            <a:ext cx="9864149" cy="2083458"/>
          </a:xfrm>
        </p:spPr>
        <p:txBody>
          <a:bodyPr/>
          <a:lstStyle/>
          <a:p>
            <a:r>
              <a:rPr lang="en-US" sz="3600" b="1" dirty="0" smtClean="0"/>
              <a:t>3 </a:t>
            </a:r>
            <a:r>
              <a:rPr lang="mr-IN" sz="3600" b="1" dirty="0" smtClean="0"/>
              <a:t>–</a:t>
            </a:r>
            <a:r>
              <a:rPr lang="en-US" sz="3600" b="1" dirty="0" smtClean="0"/>
              <a:t> </a:t>
            </a:r>
            <a:endParaRPr lang="en-US" sz="3600" b="1" dirty="0"/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1F27C2-E46B-4B94-9696-50AADB775241}"/>
              </a:ext>
            </a:extLst>
          </p:cNvPr>
          <p:cNvSpPr txBox="1"/>
          <p:nvPr/>
        </p:nvSpPr>
        <p:spPr>
          <a:xfrm>
            <a:off x="4114800" y="297298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31218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620</TotalTime>
  <Words>152</Words>
  <Application>Microsoft Macintosh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</vt:lpstr>
      <vt:lpstr>How BIG is Your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BIG is Your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Zoar Sanctuary</cp:lastModifiedBy>
  <cp:revision>58</cp:revision>
  <dcterms:created xsi:type="dcterms:W3CDTF">2014-03-26T14:03:34Z</dcterms:created>
  <dcterms:modified xsi:type="dcterms:W3CDTF">2019-11-10T16:37:00Z</dcterms:modified>
</cp:coreProperties>
</file>