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57" r:id="rId4"/>
    <p:sldId id="264" r:id="rId5"/>
    <p:sldId id="273" r:id="rId6"/>
    <p:sldId id="263" r:id="rId7"/>
    <p:sldId id="267" r:id="rId8"/>
    <p:sldId id="268" r:id="rId9"/>
    <p:sldId id="274" r:id="rId10"/>
    <p:sldId id="269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48" autoAdjust="0"/>
  </p:normalViewPr>
  <p:slideViewPr>
    <p:cSldViewPr snapToGrid="0" snapToObjects="1">
      <p:cViewPr varScale="1">
        <p:scale>
          <a:sx n="171" d="100"/>
          <a:sy n="171" d="100"/>
        </p:scale>
        <p:origin x="-2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8CB9-A336-4304-B3BA-01BC6DB62819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A572-8396-4C31-878A-E3AFD090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57702" y="6147130"/>
            <a:ext cx="3768472" cy="2793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1298EBA-DDC2-4E8A-BB06-4DF489F53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7" y="5519293"/>
            <a:ext cx="1438275" cy="1476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569392-356A-4809-AF90-4ED9CEA44DEB}"/>
              </a:ext>
            </a:extLst>
          </p:cNvPr>
          <p:cNvSpPr txBox="1"/>
          <p:nvPr userDrawn="1"/>
        </p:nvSpPr>
        <p:spPr>
          <a:xfrm flipH="1">
            <a:off x="3120565" y="6396062"/>
            <a:ext cx="262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ur</a:t>
            </a:r>
            <a:r>
              <a:rPr lang="en-US" dirty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76A1955-EE40-453D-A66D-738D802A1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5" y="4789668"/>
            <a:ext cx="1438275" cy="147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649488-905F-4B4D-8BF0-9A1B5132CBE2}"/>
              </a:ext>
            </a:extLst>
          </p:cNvPr>
          <p:cNvSpPr txBox="1"/>
          <p:nvPr userDrawn="1"/>
        </p:nvSpPr>
        <p:spPr>
          <a:xfrm>
            <a:off x="587490" y="5007880"/>
            <a:ext cx="112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A79F8F-2817-4D66-844A-64AB5D8667F7}"/>
              </a:ext>
            </a:extLst>
          </p:cNvPr>
          <p:cNvSpPr txBox="1"/>
          <p:nvPr userDrawn="1"/>
        </p:nvSpPr>
        <p:spPr>
          <a:xfrm>
            <a:off x="2667395" y="4675960"/>
            <a:ext cx="412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Your GOD!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37" y="561829"/>
            <a:ext cx="8160063" cy="5805547"/>
          </a:xfrm>
        </p:spPr>
        <p:txBody>
          <a:bodyPr anchor="ctr">
            <a:normAutofit/>
          </a:bodyPr>
          <a:lstStyle>
            <a:lvl1pPr marL="0" indent="0">
              <a:buFont typeface="Arial"/>
              <a:buNone/>
              <a:defRPr lang="en-US" sz="140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D7A7811-7DEC-468B-ACDF-E25E73062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9" y="150764"/>
            <a:ext cx="842321" cy="864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BDCFE8-A6AF-4780-B566-E80AE887DEB7}"/>
              </a:ext>
            </a:extLst>
          </p:cNvPr>
          <p:cNvSpPr txBox="1"/>
          <p:nvPr userDrawn="1"/>
        </p:nvSpPr>
        <p:spPr>
          <a:xfrm>
            <a:off x="227416" y="266288"/>
            <a:ext cx="349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99C217-F8A7-4514-BC08-E074B9A18A42}"/>
              </a:ext>
            </a:extLst>
          </p:cNvPr>
          <p:cNvSpPr txBox="1"/>
          <p:nvPr userDrawn="1"/>
        </p:nvSpPr>
        <p:spPr>
          <a:xfrm>
            <a:off x="3468085" y="270058"/>
            <a:ext cx="260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BIG is Your GOD!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256A80-40AC-4154-9D66-7F78075F440F}"/>
              </a:ext>
            </a:extLst>
          </p:cNvPr>
          <p:cNvSpPr txBox="1"/>
          <p:nvPr userDrawn="1"/>
        </p:nvSpPr>
        <p:spPr>
          <a:xfrm>
            <a:off x="2852685" y="6042991"/>
            <a:ext cx="559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“The Miracles of Jesus”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BIG is Your GOD?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ohn+5&amp;version=NASB%23fen-NASB-26213b" TargetMode="External"/><Relationship Id="rId4" Type="http://schemas.openxmlformats.org/officeDocument/2006/relationships/hyperlink" Target="https://www.biblegateway.com/passage/?search=John+5&amp;version=NASB%23fen-NASB-26214c" TargetMode="External"/><Relationship Id="rId5" Type="http://schemas.openxmlformats.org/officeDocument/2006/relationships/hyperlink" Target="https://www.biblegateway.com/passage/?search=John+5&amp;version=NASB%23fen-NASB-26216d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biblegateway.com/passage/?search=John+5&amp;version=NASB%23fen-NASB-26213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44212" y="5308533"/>
            <a:ext cx="4474190" cy="279361"/>
          </a:xfrm>
        </p:spPr>
        <p:txBody>
          <a:bodyPr>
            <a:noAutofit/>
          </a:bodyPr>
          <a:lstStyle/>
          <a:p>
            <a:r>
              <a:rPr lang="en-US" sz="3200" dirty="0"/>
              <a:t>The Miracles of Jesus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05996" y="251276"/>
            <a:ext cx="7956732" cy="2075082"/>
          </a:xfrm>
        </p:spPr>
        <p:txBody>
          <a:bodyPr/>
          <a:lstStyle/>
          <a:p>
            <a:r>
              <a:rPr lang="en-US" dirty="0"/>
              <a:t>How BIG is 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9C5D6A-3BE3-4BFC-9A15-5EA509156538}"/>
              </a:ext>
            </a:extLst>
          </p:cNvPr>
          <p:cNvSpPr txBox="1"/>
          <p:nvPr/>
        </p:nvSpPr>
        <p:spPr>
          <a:xfrm>
            <a:off x="2089379" y="1326661"/>
            <a:ext cx="6945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44212" y="5308533"/>
            <a:ext cx="4474190" cy="279361"/>
          </a:xfrm>
        </p:spPr>
        <p:txBody>
          <a:bodyPr>
            <a:noAutofit/>
          </a:bodyPr>
          <a:lstStyle/>
          <a:p>
            <a:r>
              <a:rPr lang="en-US" sz="3200" dirty="0"/>
              <a:t>The Miracles of Jesus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05996" y="251276"/>
            <a:ext cx="7956732" cy="2075082"/>
          </a:xfrm>
        </p:spPr>
        <p:txBody>
          <a:bodyPr/>
          <a:lstStyle/>
          <a:p>
            <a:r>
              <a:rPr lang="en-US" dirty="0"/>
              <a:t>How BIG is 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9C5D6A-3BE3-4BFC-9A15-5EA509156538}"/>
              </a:ext>
            </a:extLst>
          </p:cNvPr>
          <p:cNvSpPr txBox="1"/>
          <p:nvPr/>
        </p:nvSpPr>
        <p:spPr>
          <a:xfrm>
            <a:off x="2089379" y="1326661"/>
            <a:ext cx="6945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3816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931255"/>
            <a:ext cx="9864149" cy="2083458"/>
          </a:xfrm>
        </p:spPr>
        <p:txBody>
          <a:bodyPr/>
          <a:lstStyle/>
          <a:p>
            <a:r>
              <a:rPr lang="en-US" sz="3600" b="1" dirty="0" smtClean="0"/>
              <a:t>3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121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4906" y="406905"/>
            <a:ext cx="8741538" cy="423051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THE MIRACLES OF </a:t>
            </a:r>
          </a:p>
          <a:p>
            <a:r>
              <a:rPr lang="en-US" sz="5400" dirty="0"/>
              <a:t>JESUS</a:t>
            </a:r>
          </a:p>
          <a:p>
            <a:r>
              <a:rPr lang="en-US" sz="5400" dirty="0" smtClean="0"/>
              <a:t>God helps Us; We Cannot Help Ourselves!</a:t>
            </a:r>
            <a:endParaRPr lang="en-US" sz="5400" dirty="0" smtClean="0"/>
          </a:p>
          <a:p>
            <a:r>
              <a:rPr lang="en-US" sz="5400" dirty="0" smtClean="0"/>
              <a:t>John </a:t>
            </a:r>
            <a:r>
              <a:rPr lang="en-US" sz="5400" dirty="0" smtClean="0"/>
              <a:t>5:1-17</a:t>
            </a:r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79555" y="4628444"/>
            <a:ext cx="5154091" cy="11830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260361"/>
            <a:ext cx="8160063" cy="448681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After these things there was a feast of the Jews, and Jesus went up to Jerusalem.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2 </a:t>
            </a:r>
            <a:r>
              <a:rPr lang="en-US" dirty="0">
                <a:solidFill>
                  <a:srgbClr val="000000"/>
                </a:solidFill>
              </a:rPr>
              <a:t>Now there is in Jerusalem by the sheep </a:t>
            </a:r>
            <a:r>
              <a:rPr lang="en-US" i="1" dirty="0">
                <a:solidFill>
                  <a:srgbClr val="000000"/>
                </a:solidFill>
              </a:rPr>
              <a:t>gate</a:t>
            </a:r>
            <a:r>
              <a:rPr lang="en-US" dirty="0">
                <a:solidFill>
                  <a:srgbClr val="000000"/>
                </a:solidFill>
              </a:rPr>
              <a:t> a pool, which is called in </a:t>
            </a:r>
            <a:r>
              <a:rPr lang="en-US" baseline="30000" dirty="0">
                <a:solidFill>
                  <a:srgbClr val="000000"/>
                </a:solidFill>
              </a:rPr>
              <a:t>[</a:t>
            </a:r>
            <a:r>
              <a:rPr lang="en-US" baseline="30000" dirty="0">
                <a:solidFill>
                  <a:srgbClr val="000000"/>
                </a:solidFill>
                <a:hlinkClick r:id="rId2" tooltip="See footnote a"/>
              </a:rPr>
              <a:t>a</a:t>
            </a:r>
            <a:r>
              <a:rPr lang="en-US" baseline="30000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000000"/>
                </a:solidFill>
              </a:rPr>
              <a:t>Hebrew </a:t>
            </a:r>
            <a:r>
              <a:rPr lang="en-US" baseline="30000" dirty="0">
                <a:solidFill>
                  <a:srgbClr val="000000"/>
                </a:solidFill>
              </a:rPr>
              <a:t>[</a:t>
            </a:r>
            <a:r>
              <a:rPr lang="en-US" baseline="30000" dirty="0">
                <a:solidFill>
                  <a:srgbClr val="000000"/>
                </a:solidFill>
                <a:hlinkClick r:id="rId3" tooltip="See footnote b"/>
              </a:rPr>
              <a:t>b</a:t>
            </a:r>
            <a:r>
              <a:rPr lang="en-US" baseline="30000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000000"/>
                </a:solidFill>
              </a:rPr>
              <a:t>Bethesda, having five porticoes. </a:t>
            </a:r>
            <a:r>
              <a:rPr lang="en-US" baseline="30000" dirty="0">
                <a:solidFill>
                  <a:srgbClr val="000000"/>
                </a:solidFill>
              </a:rPr>
              <a:t>3 </a:t>
            </a:r>
            <a:r>
              <a:rPr lang="en-US" dirty="0">
                <a:solidFill>
                  <a:srgbClr val="000000"/>
                </a:solidFill>
              </a:rPr>
              <a:t>In these lay a multitude of those who were sick, blind, lame, and withered, [</a:t>
            </a:r>
            <a:r>
              <a:rPr lang="en-US" baseline="30000" dirty="0">
                <a:solidFill>
                  <a:srgbClr val="000000"/>
                </a:solidFill>
              </a:rPr>
              <a:t>[</a:t>
            </a:r>
            <a:r>
              <a:rPr lang="en-US" baseline="30000" dirty="0">
                <a:solidFill>
                  <a:srgbClr val="000000"/>
                </a:solidFill>
                <a:hlinkClick r:id="rId4" tooltip="See footnote c"/>
              </a:rPr>
              <a:t>c</a:t>
            </a:r>
            <a:r>
              <a:rPr lang="en-US" baseline="30000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000000"/>
                </a:solidFill>
              </a:rPr>
              <a:t>waiting for the moving of the waters; </a:t>
            </a:r>
            <a:r>
              <a:rPr lang="en-US" baseline="30000" dirty="0">
                <a:solidFill>
                  <a:srgbClr val="000000"/>
                </a:solidFill>
              </a:rPr>
              <a:t>4 </a:t>
            </a:r>
            <a:r>
              <a:rPr lang="en-US" dirty="0">
                <a:solidFill>
                  <a:srgbClr val="000000"/>
                </a:solidFill>
              </a:rPr>
              <a:t>for an angel of the Lord went down at certain seasons into the pool and stirred up the water; whoever then first, after the stirring up of the water, stepped in was made well from whatever disease with which he was afflicted.] </a:t>
            </a:r>
            <a:r>
              <a:rPr lang="en-US" baseline="30000" dirty="0">
                <a:solidFill>
                  <a:srgbClr val="000000"/>
                </a:solidFill>
              </a:rPr>
              <a:t>5 </a:t>
            </a:r>
            <a:r>
              <a:rPr lang="en-US" dirty="0">
                <a:solidFill>
                  <a:srgbClr val="000000"/>
                </a:solidFill>
              </a:rPr>
              <a:t>A man was there who had been </a:t>
            </a:r>
            <a:r>
              <a:rPr lang="en-US" baseline="30000" dirty="0">
                <a:solidFill>
                  <a:srgbClr val="000000"/>
                </a:solidFill>
              </a:rPr>
              <a:t>[</a:t>
            </a:r>
            <a:r>
              <a:rPr lang="en-US" baseline="30000" dirty="0">
                <a:solidFill>
                  <a:srgbClr val="000000"/>
                </a:solidFill>
                <a:hlinkClick r:id="rId5" tooltip="See footnote d"/>
              </a:rPr>
              <a:t>d</a:t>
            </a:r>
            <a:r>
              <a:rPr lang="en-US" baseline="30000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000000"/>
                </a:solidFill>
              </a:rPr>
              <a:t>ill for thirty-eight years. </a:t>
            </a:r>
            <a:r>
              <a:rPr lang="en-US" baseline="30000" dirty="0">
                <a:solidFill>
                  <a:srgbClr val="000000"/>
                </a:solidFill>
              </a:rPr>
              <a:t>6 </a:t>
            </a:r>
            <a:r>
              <a:rPr lang="en-US" dirty="0">
                <a:solidFill>
                  <a:srgbClr val="000000"/>
                </a:solidFill>
              </a:rPr>
              <a:t>When Jesus saw him lying </a:t>
            </a:r>
            <a:r>
              <a:rPr lang="en-US" i="1" dirty="0">
                <a:solidFill>
                  <a:srgbClr val="000000"/>
                </a:solidFill>
              </a:rPr>
              <a:t>there</a:t>
            </a:r>
            <a:r>
              <a:rPr lang="en-US" dirty="0">
                <a:solidFill>
                  <a:srgbClr val="000000"/>
                </a:solidFill>
              </a:rPr>
              <a:t>, and knew that he had already been a long time </a:t>
            </a:r>
            <a:r>
              <a:rPr lang="en-US" i="1" dirty="0">
                <a:solidFill>
                  <a:srgbClr val="000000"/>
                </a:solidFill>
              </a:rPr>
              <a:t>in that condition</a:t>
            </a:r>
            <a:r>
              <a:rPr lang="en-US" dirty="0">
                <a:solidFill>
                  <a:srgbClr val="000000"/>
                </a:solidFill>
              </a:rPr>
              <a:t>, He *said to him, “Do you wish to get well?”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5:1-17(</a:t>
            </a:r>
            <a:r>
              <a:rPr lang="en-US" sz="3600" dirty="0">
                <a:solidFill>
                  <a:srgbClr val="000000"/>
                </a:solidFill>
              </a:rPr>
              <a:t>NASB)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1234599"/>
            <a:ext cx="8160063" cy="4486813"/>
          </a:xfrm>
        </p:spPr>
        <p:txBody>
          <a:bodyPr>
            <a:normAutofit fontScale="85000" lnSpcReduction="20000"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7 </a:t>
            </a:r>
            <a:r>
              <a:rPr lang="en-US" dirty="0">
                <a:solidFill>
                  <a:srgbClr val="000000"/>
                </a:solidFill>
              </a:rPr>
              <a:t>The sick man answered Him, “Sir, I have no man to put me into the pool when the water is stirred up, but while I am coming, another steps down before me.” </a:t>
            </a:r>
            <a:r>
              <a:rPr lang="en-US" baseline="30000" dirty="0">
                <a:solidFill>
                  <a:srgbClr val="000000"/>
                </a:solidFill>
              </a:rPr>
              <a:t>8 </a:t>
            </a:r>
            <a:r>
              <a:rPr lang="en-US" dirty="0">
                <a:solidFill>
                  <a:srgbClr val="000000"/>
                </a:solidFill>
              </a:rPr>
              <a:t>Jesus *said to him, “Get up, pick up your pallet and walk.” </a:t>
            </a:r>
            <a:r>
              <a:rPr lang="en-US" baseline="30000" dirty="0">
                <a:solidFill>
                  <a:srgbClr val="000000"/>
                </a:solidFill>
              </a:rPr>
              <a:t>9 </a:t>
            </a:r>
            <a:r>
              <a:rPr lang="en-US" dirty="0">
                <a:solidFill>
                  <a:srgbClr val="000000"/>
                </a:solidFill>
              </a:rPr>
              <a:t>Immediately the man became well, and picked up his pallet and </a:t>
            </a:r>
            <a:r>
              <a:rPr lang="en-US" i="1" dirty="0">
                <a:solidFill>
                  <a:srgbClr val="000000"/>
                </a:solidFill>
              </a:rPr>
              <a:t>began</a:t>
            </a:r>
            <a:r>
              <a:rPr lang="en-US" dirty="0">
                <a:solidFill>
                  <a:srgbClr val="000000"/>
                </a:solidFill>
              </a:rPr>
              <a:t> to walk.</a:t>
            </a:r>
          </a:p>
          <a:p>
            <a:r>
              <a:rPr lang="en-US" dirty="0">
                <a:solidFill>
                  <a:srgbClr val="000000"/>
                </a:solidFill>
              </a:rPr>
              <a:t>Now it was the Sabbath on that day. </a:t>
            </a:r>
            <a:r>
              <a:rPr lang="en-US" baseline="30000" dirty="0">
                <a:solidFill>
                  <a:srgbClr val="000000"/>
                </a:solidFill>
              </a:rPr>
              <a:t>10 </a:t>
            </a:r>
            <a:r>
              <a:rPr lang="en-US" dirty="0">
                <a:solidFill>
                  <a:srgbClr val="000000"/>
                </a:solidFill>
              </a:rPr>
              <a:t>So the Jews were saying to the man who was cured, “It is the Sabbath, and it is not permissible for you to carry your pallet.” </a:t>
            </a:r>
            <a:r>
              <a:rPr lang="en-US" baseline="30000" dirty="0">
                <a:solidFill>
                  <a:srgbClr val="000000"/>
                </a:solidFill>
              </a:rPr>
              <a:t>11 </a:t>
            </a:r>
            <a:r>
              <a:rPr lang="en-US" dirty="0">
                <a:solidFill>
                  <a:srgbClr val="000000"/>
                </a:solidFill>
              </a:rPr>
              <a:t>But he answered them, “He who made me well was the one who said to me, ‘Pick up your pallet and walk.’” </a:t>
            </a:r>
            <a:r>
              <a:rPr lang="en-US" baseline="30000" dirty="0">
                <a:solidFill>
                  <a:srgbClr val="000000"/>
                </a:solidFill>
              </a:rPr>
              <a:t>12 </a:t>
            </a:r>
            <a:r>
              <a:rPr lang="en-US" dirty="0">
                <a:solidFill>
                  <a:srgbClr val="000000"/>
                </a:solidFill>
              </a:rPr>
              <a:t>They asked him, “Who is the man who said to you, ‘Pick up </a:t>
            </a:r>
            <a:r>
              <a:rPr lang="en-US" i="1" dirty="0">
                <a:solidFill>
                  <a:srgbClr val="000000"/>
                </a:solidFill>
              </a:rPr>
              <a:t>your pallet</a:t>
            </a:r>
            <a:r>
              <a:rPr lang="en-US" dirty="0">
                <a:solidFill>
                  <a:srgbClr val="000000"/>
                </a:solidFill>
              </a:rPr>
              <a:t> and walk’?” 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1968" y="5881201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5:1-17(</a:t>
            </a:r>
            <a:r>
              <a:rPr lang="en-US" sz="3600" dirty="0">
                <a:solidFill>
                  <a:srgbClr val="000000"/>
                </a:solidFill>
              </a:rPr>
              <a:t>NASB)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655" y="1836194"/>
            <a:ext cx="8160063" cy="4486813"/>
          </a:xfrm>
        </p:spPr>
        <p:txBody>
          <a:bodyPr>
            <a:normAutofit fontScale="92500" lnSpcReduction="20000"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13 </a:t>
            </a:r>
            <a:r>
              <a:rPr lang="en-US" dirty="0">
                <a:solidFill>
                  <a:srgbClr val="000000"/>
                </a:solidFill>
              </a:rPr>
              <a:t>But the man who was healed did not know who it was, for Jesus had slipped away while there was a crowd in </a:t>
            </a:r>
            <a:r>
              <a:rPr lang="en-US" i="1" dirty="0">
                <a:solidFill>
                  <a:srgbClr val="000000"/>
                </a:solidFill>
              </a:rPr>
              <a:t>that</a:t>
            </a:r>
            <a:r>
              <a:rPr lang="en-US" dirty="0">
                <a:solidFill>
                  <a:srgbClr val="000000"/>
                </a:solidFill>
              </a:rPr>
              <a:t> place. </a:t>
            </a:r>
            <a:r>
              <a:rPr lang="en-US" baseline="30000" dirty="0">
                <a:solidFill>
                  <a:srgbClr val="000000"/>
                </a:solidFill>
              </a:rPr>
              <a:t>14 </a:t>
            </a:r>
            <a:r>
              <a:rPr lang="en-US" dirty="0">
                <a:solidFill>
                  <a:srgbClr val="000000"/>
                </a:solidFill>
              </a:rPr>
              <a:t>Afterward Jesus *found him in the temple and said to him, “Behold, you have become well; do not sin anymore, so that nothing worse happens to you.” </a:t>
            </a:r>
            <a:r>
              <a:rPr lang="en-US" baseline="30000" dirty="0">
                <a:solidFill>
                  <a:srgbClr val="000000"/>
                </a:solidFill>
              </a:rPr>
              <a:t>15 </a:t>
            </a:r>
            <a:r>
              <a:rPr lang="en-US" dirty="0">
                <a:solidFill>
                  <a:srgbClr val="000000"/>
                </a:solidFill>
              </a:rPr>
              <a:t>The man went away, and told the Jews that it was Jesus who had made him well. </a:t>
            </a:r>
            <a:r>
              <a:rPr lang="en-US" baseline="30000" dirty="0">
                <a:solidFill>
                  <a:srgbClr val="000000"/>
                </a:solidFill>
              </a:rPr>
              <a:t>16 </a:t>
            </a:r>
            <a:r>
              <a:rPr lang="en-US" dirty="0">
                <a:solidFill>
                  <a:srgbClr val="000000"/>
                </a:solidFill>
              </a:rPr>
              <a:t>For this reason the Jews were persecuting Jesus, because He was doing these things on the Sabbath. </a:t>
            </a:r>
            <a:r>
              <a:rPr lang="en-US" baseline="30000" dirty="0">
                <a:solidFill>
                  <a:srgbClr val="000000"/>
                </a:solidFill>
              </a:rPr>
              <a:t>17 </a:t>
            </a:r>
            <a:r>
              <a:rPr lang="en-US" dirty="0">
                <a:solidFill>
                  <a:srgbClr val="000000"/>
                </a:solidFill>
              </a:rPr>
              <a:t>But He answered them, “My Father is working until now, and I Myself </a:t>
            </a:r>
            <a:r>
              <a:rPr lang="en-US" dirty="0"/>
              <a:t>am working.”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1968" y="5881201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5:1-17(</a:t>
            </a:r>
            <a:r>
              <a:rPr lang="en-US" sz="3600" dirty="0">
                <a:solidFill>
                  <a:srgbClr val="000000"/>
                </a:solidFill>
              </a:rPr>
              <a:t>NASB)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931255"/>
            <a:ext cx="9864149" cy="2083458"/>
          </a:xfrm>
        </p:spPr>
        <p:txBody>
          <a:bodyPr/>
          <a:lstStyle/>
          <a:p>
            <a:r>
              <a:rPr lang="en-US" sz="3600" b="1" dirty="0"/>
              <a:t>1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Acknowledge Your Weakness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55715A-DE0D-41CA-A81A-A75F09095213}"/>
              </a:ext>
            </a:extLst>
          </p:cNvPr>
          <p:cNvSpPr txBox="1"/>
          <p:nvPr/>
        </p:nvSpPr>
        <p:spPr>
          <a:xfrm>
            <a:off x="1013894" y="3573615"/>
            <a:ext cx="7902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We cannot solve our weaknesses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Others cannot solve our weaknesses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When we are weak we can become strong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2081665"/>
            <a:ext cx="9864149" cy="2083458"/>
          </a:xfrm>
        </p:spPr>
        <p:txBody>
          <a:bodyPr/>
          <a:lstStyle/>
          <a:p>
            <a:r>
              <a:rPr lang="en-US" sz="3600" b="1" dirty="0"/>
              <a:t>2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Affirm Your Willingness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55715A-DE0D-41CA-A81A-A75F09095213}"/>
              </a:ext>
            </a:extLst>
          </p:cNvPr>
          <p:cNvSpPr txBox="1"/>
          <p:nvPr/>
        </p:nvSpPr>
        <p:spPr>
          <a:xfrm>
            <a:off x="1013894" y="3418174"/>
            <a:ext cx="7902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Haven’t you been sick long enough?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Are you going to continue with excuses?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Don’t you really want to be made whole?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895284"/>
            <a:ext cx="9864149" cy="2083458"/>
          </a:xfrm>
        </p:spPr>
        <p:txBody>
          <a:bodyPr/>
          <a:lstStyle/>
          <a:p>
            <a:r>
              <a:rPr lang="en-US" sz="3600" b="1" dirty="0" smtClean="0"/>
              <a:t>3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Activate Your Walk 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55715A-DE0D-41CA-A81A-A75F09095213}"/>
              </a:ext>
            </a:extLst>
          </p:cNvPr>
          <p:cNvSpPr txBox="1"/>
          <p:nvPr/>
        </p:nvSpPr>
        <p:spPr>
          <a:xfrm>
            <a:off x="634868" y="3597616"/>
            <a:ext cx="8281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800" baseline="30000" dirty="0" smtClean="0">
                <a:solidFill>
                  <a:schemeClr val="bg1"/>
                </a:solidFill>
              </a:rPr>
              <a:t>Go public</a:t>
            </a:r>
          </a:p>
          <a:p>
            <a:pPr marL="342900" indent="-342900">
              <a:buFont typeface="Arial"/>
              <a:buChar char="•"/>
            </a:pPr>
            <a:r>
              <a:rPr lang="en-US" sz="4800" baseline="30000" dirty="0" smtClean="0">
                <a:solidFill>
                  <a:schemeClr val="bg1"/>
                </a:solidFill>
              </a:rPr>
              <a:t>Obey</a:t>
            </a:r>
          </a:p>
          <a:p>
            <a:pPr marL="342900" indent="-342900">
              <a:buFont typeface="Arial"/>
              <a:buChar char="•"/>
            </a:pPr>
            <a:r>
              <a:rPr lang="en-US" sz="4800" baseline="30000" dirty="0" smtClean="0">
                <a:solidFill>
                  <a:schemeClr val="bg1"/>
                </a:solidFill>
              </a:rPr>
              <a:t>Testify</a:t>
            </a:r>
          </a:p>
          <a:p>
            <a:pPr marL="342900" indent="-342900">
              <a:buFont typeface="Arial"/>
              <a:buChar char="•"/>
            </a:pPr>
            <a:r>
              <a:rPr lang="en-US" sz="4800" baseline="30000" dirty="0" smtClean="0">
                <a:solidFill>
                  <a:schemeClr val="bg1"/>
                </a:solidFill>
              </a:rPr>
              <a:t>Community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1851048"/>
            <a:ext cx="8160063" cy="4486813"/>
          </a:xfrm>
        </p:spPr>
        <p:txBody>
          <a:bodyPr>
            <a:normAutofit/>
          </a:bodyPr>
          <a:lstStyle/>
          <a:p>
            <a:r>
              <a:rPr lang="en-US" baseline="30000" dirty="0"/>
              <a:t>17 </a:t>
            </a:r>
            <a:r>
              <a:rPr lang="en-US" dirty="0">
                <a:solidFill>
                  <a:srgbClr val="000000"/>
                </a:solidFill>
              </a:rPr>
              <a:t>In his defense Jesus said to them, “My Father is always at his work to this very day, and I too am working.”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1968" y="5881201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5:17(NIV)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416</TotalTime>
  <Words>159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How BIG is Your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BIG is Your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Zoar Sanctuary</cp:lastModifiedBy>
  <cp:revision>53</cp:revision>
  <dcterms:created xsi:type="dcterms:W3CDTF">2014-03-26T14:03:34Z</dcterms:created>
  <dcterms:modified xsi:type="dcterms:W3CDTF">2019-11-03T16:37:04Z</dcterms:modified>
</cp:coreProperties>
</file>