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56" r:id="rId3"/>
    <p:sldId id="260" r:id="rId4"/>
    <p:sldId id="261" r:id="rId5"/>
    <p:sldId id="272" r:id="rId6"/>
    <p:sldId id="273" r:id="rId7"/>
    <p:sldId id="274" r:id="rId8"/>
    <p:sldId id="267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5/5/2019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391" y="4873459"/>
            <a:ext cx="4411430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 dirty="0"/>
              <a:t>Dr. m. </a:t>
            </a:r>
            <a:r>
              <a:rPr lang="en-US" dirty="0" err="1"/>
              <a:t>TOlbert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560" y="4259010"/>
            <a:ext cx="1438275" cy="1476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“Blessed Beyond Measure”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13" y="1939933"/>
            <a:ext cx="4589801" cy="3446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702" y="5541818"/>
            <a:ext cx="949803" cy="9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02118" y="683319"/>
            <a:ext cx="10544811" cy="2766528"/>
          </a:xfrm>
        </p:spPr>
        <p:txBody>
          <a:bodyPr/>
          <a:lstStyle/>
          <a:p>
            <a:r>
              <a:rPr lang="en-US" dirty="0"/>
              <a:t>“Words of wisdom for families”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49194" y="3556009"/>
            <a:ext cx="9755187" cy="550333"/>
          </a:xfrm>
        </p:spPr>
        <p:txBody>
          <a:bodyPr/>
          <a:lstStyle/>
          <a:p>
            <a:r>
              <a:rPr lang="en-US" dirty="0"/>
              <a:t>Ephesians 6:1-4</a:t>
            </a:r>
          </a:p>
        </p:txBody>
      </p:sp>
    </p:spTree>
    <p:extLst>
      <p:ext uri="{BB962C8B-B14F-4D97-AF65-F5344CB8AC3E}">
        <p14:creationId xmlns:p14="http://schemas.microsoft.com/office/powerpoint/2010/main" val="19766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77" y="-61324"/>
            <a:ext cx="11549148" cy="651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</a:rPr>
              <a:t>EPHESIANS 6:1-4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877" y="434535"/>
            <a:ext cx="11238807" cy="42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   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0FEB68-C2D3-4C79-8A1C-592926212ECE}"/>
              </a:ext>
            </a:extLst>
          </p:cNvPr>
          <p:cNvSpPr/>
          <p:nvPr/>
        </p:nvSpPr>
        <p:spPr>
          <a:xfrm>
            <a:off x="132079" y="494943"/>
            <a:ext cx="11378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33FAEF-EA3D-4AE3-9693-679EC71BAE68}"/>
              </a:ext>
            </a:extLst>
          </p:cNvPr>
          <p:cNvSpPr/>
          <p:nvPr/>
        </p:nvSpPr>
        <p:spPr>
          <a:xfrm>
            <a:off x="350520" y="571022"/>
            <a:ext cx="11115040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90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694EC0-90D0-427E-801C-B1DDC9C23D8D}"/>
              </a:ext>
            </a:extLst>
          </p:cNvPr>
          <p:cNvSpPr/>
          <p:nvPr/>
        </p:nvSpPr>
        <p:spPr>
          <a:xfrm>
            <a:off x="391160" y="512862"/>
            <a:ext cx="111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359332-D283-4C04-85D8-987980609863}"/>
              </a:ext>
            </a:extLst>
          </p:cNvPr>
          <p:cNvSpPr/>
          <p:nvPr/>
        </p:nvSpPr>
        <p:spPr>
          <a:xfrm>
            <a:off x="246380" y="743694"/>
            <a:ext cx="10845800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90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  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6EB2E2-2A77-43A3-9F20-632BF465412F}"/>
              </a:ext>
            </a:extLst>
          </p:cNvPr>
          <p:cNvSpPr/>
          <p:nvPr/>
        </p:nvSpPr>
        <p:spPr>
          <a:xfrm>
            <a:off x="1046480" y="694958"/>
            <a:ext cx="9890760" cy="3754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  <a:tabLst>
                <a:tab pos="228600" algn="r"/>
                <a:tab pos="457200" algn="l"/>
              </a:tabLs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 Children, obey your parents in the Lord, for this is right.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r"/>
                <a:tab pos="457200" algn="l"/>
              </a:tabLs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2	</a:t>
            </a:r>
            <a:r>
              <a:rPr lang="en-US" sz="3200" cap="sm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Honor your father and mother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(which is the first commandment with a promise),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r"/>
                <a:tab pos="457200" algn="l"/>
              </a:tabLs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3	</a:t>
            </a:r>
            <a:r>
              <a:rPr lang="en-US" sz="3200" cap="sm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that it may be well with you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cap="sm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that you may live long on the earth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" algn="r"/>
                <a:tab pos="457200" algn="l"/>
              </a:tabLs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4	Fathers, do not provoke your children to anger, but bring them up in the discipline and instruction of the Lord.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54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0571"/>
            <a:ext cx="10551159" cy="1151965"/>
          </a:xfrm>
        </p:spPr>
        <p:txBody>
          <a:bodyPr>
            <a:normAutofit/>
          </a:bodyPr>
          <a:lstStyle/>
          <a:p>
            <a:r>
              <a:rPr lang="en-US" cap="none" dirty="0"/>
              <a:t>Words for Children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0548" y="1582769"/>
            <a:ext cx="10394707" cy="2990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For young children, the word is obey</a:t>
            </a:r>
          </a:p>
          <a:p>
            <a:pPr lvl="1"/>
            <a:r>
              <a:rPr lang="en-US" sz="3800" dirty="0"/>
              <a:t>It is right – follows natural lay</a:t>
            </a:r>
          </a:p>
          <a:p>
            <a:pPr lvl="1"/>
            <a:r>
              <a:rPr lang="en-US" sz="3800" dirty="0"/>
              <a:t>It leads to righteousness –                                           it follows divine law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407" y="1973227"/>
            <a:ext cx="2700528" cy="2027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37019" y="6079377"/>
            <a:ext cx="190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9/1/2019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1" y="6057206"/>
            <a:ext cx="183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Mark Tolbert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934" y="5536276"/>
            <a:ext cx="963012" cy="9885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78244" y="1563117"/>
            <a:ext cx="333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  <a:ea typeface="Cambria" panose="02040503050406030204" pitchFamily="18" charset="0"/>
              </a:rPr>
              <a:t>“Blessed Beyond Measure”</a:t>
            </a:r>
          </a:p>
        </p:txBody>
      </p:sp>
    </p:spTree>
    <p:extLst>
      <p:ext uri="{BB962C8B-B14F-4D97-AF65-F5344CB8AC3E}">
        <p14:creationId xmlns:p14="http://schemas.microsoft.com/office/powerpoint/2010/main" val="232384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0571"/>
            <a:ext cx="10551159" cy="1151965"/>
          </a:xfrm>
        </p:spPr>
        <p:txBody>
          <a:bodyPr>
            <a:normAutofit/>
          </a:bodyPr>
          <a:lstStyle/>
          <a:p>
            <a:r>
              <a:rPr lang="en-US" cap="none" dirty="0"/>
              <a:t>Words for Children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0548" y="1550709"/>
            <a:ext cx="10394707" cy="3054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For all children, the word is honor</a:t>
            </a:r>
          </a:p>
          <a:p>
            <a:pPr lvl="1"/>
            <a:r>
              <a:rPr lang="en-US" sz="3800" dirty="0"/>
              <a:t>It is a command</a:t>
            </a:r>
          </a:p>
          <a:p>
            <a:pPr lvl="1"/>
            <a:r>
              <a:rPr lang="en-US" sz="3800" dirty="0"/>
              <a:t>It is to continue</a:t>
            </a:r>
          </a:p>
          <a:p>
            <a:pPr lvl="1"/>
            <a:r>
              <a:rPr lang="en-US" sz="3800" dirty="0"/>
              <a:t>It has consequences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407" y="1973227"/>
            <a:ext cx="2700528" cy="2027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37019" y="6079377"/>
            <a:ext cx="190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9/1/2019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1" y="6057206"/>
            <a:ext cx="183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Mark Tolbert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934" y="5536276"/>
            <a:ext cx="963012" cy="9885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78244" y="1563117"/>
            <a:ext cx="333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  <a:ea typeface="Cambria" panose="02040503050406030204" pitchFamily="18" charset="0"/>
              </a:rPr>
              <a:t>“Blessed Beyond Measure”</a:t>
            </a:r>
          </a:p>
        </p:txBody>
      </p:sp>
    </p:spTree>
    <p:extLst>
      <p:ext uri="{BB962C8B-B14F-4D97-AF65-F5344CB8AC3E}">
        <p14:creationId xmlns:p14="http://schemas.microsoft.com/office/powerpoint/2010/main" val="310270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0571"/>
            <a:ext cx="10551159" cy="1151965"/>
          </a:xfrm>
        </p:spPr>
        <p:txBody>
          <a:bodyPr>
            <a:normAutofit/>
          </a:bodyPr>
          <a:lstStyle/>
          <a:p>
            <a:r>
              <a:rPr lang="en-US" cap="none" dirty="0"/>
              <a:t>Wisdom for Parents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71228" y="1167784"/>
            <a:ext cx="10394707" cy="3820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Negative to avoid</a:t>
            </a:r>
          </a:p>
          <a:p>
            <a:pPr lvl="1"/>
            <a:r>
              <a:rPr lang="en-US" sz="3800" dirty="0"/>
              <a:t>Unreasonableness</a:t>
            </a:r>
          </a:p>
          <a:p>
            <a:pPr lvl="1"/>
            <a:r>
              <a:rPr lang="en-US" sz="3800" dirty="0"/>
              <a:t>Fault-finding</a:t>
            </a:r>
          </a:p>
          <a:p>
            <a:pPr lvl="1"/>
            <a:r>
              <a:rPr lang="en-US" sz="3800" dirty="0"/>
              <a:t>Neglect</a:t>
            </a:r>
          </a:p>
          <a:p>
            <a:pPr lvl="1"/>
            <a:r>
              <a:rPr lang="en-US" sz="3800" dirty="0"/>
              <a:t>inconsistency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407" y="1973227"/>
            <a:ext cx="2700528" cy="2027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37019" y="6079377"/>
            <a:ext cx="190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9/1/2019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1" y="6057206"/>
            <a:ext cx="183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Mark Tolbert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934" y="5536276"/>
            <a:ext cx="963012" cy="9885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78244" y="1563117"/>
            <a:ext cx="333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  <a:ea typeface="Cambria" panose="02040503050406030204" pitchFamily="18" charset="0"/>
              </a:rPr>
              <a:t>“Blessed Beyond Measure”</a:t>
            </a:r>
          </a:p>
        </p:txBody>
      </p:sp>
    </p:spTree>
    <p:extLst>
      <p:ext uri="{BB962C8B-B14F-4D97-AF65-F5344CB8AC3E}">
        <p14:creationId xmlns:p14="http://schemas.microsoft.com/office/powerpoint/2010/main" val="416292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0571"/>
            <a:ext cx="10551159" cy="1151965"/>
          </a:xfrm>
        </p:spPr>
        <p:txBody>
          <a:bodyPr>
            <a:normAutofit/>
          </a:bodyPr>
          <a:lstStyle/>
          <a:p>
            <a:r>
              <a:rPr lang="en-US" cap="none" dirty="0"/>
              <a:t>Wisdom for Parents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726775" y="1167784"/>
            <a:ext cx="10394707" cy="3820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Positive to pursue</a:t>
            </a:r>
          </a:p>
          <a:p>
            <a:pPr lvl="1"/>
            <a:r>
              <a:rPr lang="en-US" sz="3800" dirty="0"/>
              <a:t>Gentleness </a:t>
            </a:r>
          </a:p>
          <a:p>
            <a:pPr lvl="1"/>
            <a:r>
              <a:rPr lang="en-US" sz="3800" dirty="0"/>
              <a:t>Encouragement</a:t>
            </a:r>
          </a:p>
          <a:p>
            <a:pPr lvl="1"/>
            <a:r>
              <a:rPr lang="en-US" sz="3800" dirty="0"/>
              <a:t>instruction</a:t>
            </a:r>
          </a:p>
          <a:p>
            <a:pPr lvl="1"/>
            <a:r>
              <a:rPr lang="en-US" sz="3800" dirty="0"/>
              <a:t>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407" y="1973227"/>
            <a:ext cx="2700528" cy="2027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37019" y="6079377"/>
            <a:ext cx="190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9/1/2019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1" y="6057206"/>
            <a:ext cx="183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Mark Tolbert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934" y="5536276"/>
            <a:ext cx="963012" cy="9885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78244" y="1563117"/>
            <a:ext cx="333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  <a:ea typeface="Cambria" panose="02040503050406030204" pitchFamily="18" charset="0"/>
              </a:rPr>
              <a:t>“Blessed Beyond Measure”</a:t>
            </a:r>
          </a:p>
        </p:txBody>
      </p:sp>
    </p:spTree>
    <p:extLst>
      <p:ext uri="{BB962C8B-B14F-4D97-AF65-F5344CB8AC3E}">
        <p14:creationId xmlns:p14="http://schemas.microsoft.com/office/powerpoint/2010/main" val="305613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“Blessed Beyond Measure”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13" y="1939933"/>
            <a:ext cx="4589801" cy="3446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702" y="5541818"/>
            <a:ext cx="949803" cy="9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2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35182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174" y="5602776"/>
            <a:ext cx="865834" cy="888770"/>
          </a:xfrm>
        </p:spPr>
      </p:pic>
      <p:sp>
        <p:nvSpPr>
          <p:cNvPr id="5" name="TextBox 4"/>
          <p:cNvSpPr txBox="1"/>
          <p:nvPr/>
        </p:nvSpPr>
        <p:spPr>
          <a:xfrm>
            <a:off x="5237019" y="6079377"/>
            <a:ext cx="190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8/11/2019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1" y="6057206"/>
            <a:ext cx="183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Mark Tolbert</a:t>
            </a:r>
          </a:p>
        </p:txBody>
      </p:sp>
      <p:sp>
        <p:nvSpPr>
          <p:cNvPr id="7" name="Rectangle 6"/>
          <p:cNvSpPr/>
          <p:nvPr/>
        </p:nvSpPr>
        <p:spPr>
          <a:xfrm>
            <a:off x="759229" y="1856509"/>
            <a:ext cx="8905702" cy="614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414" y="477619"/>
            <a:ext cx="5425440" cy="40742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5607" y="1694079"/>
            <a:ext cx="6096000" cy="6143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16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4229</TotalTime>
  <Words>151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Impact</vt:lpstr>
      <vt:lpstr>Times New Roman</vt:lpstr>
      <vt:lpstr>Main Event</vt:lpstr>
      <vt:lpstr>“Blessed Beyond Measure”</vt:lpstr>
      <vt:lpstr>“Words of wisdom for families”</vt:lpstr>
      <vt:lpstr>PowerPoint Presentation</vt:lpstr>
      <vt:lpstr>Words for Children</vt:lpstr>
      <vt:lpstr>Words for Children</vt:lpstr>
      <vt:lpstr>Wisdom for Parents</vt:lpstr>
      <vt:lpstr>Wisdom for Parents</vt:lpstr>
      <vt:lpstr>“Blessed Beyond Measure”</vt:lpstr>
      <vt:lpstr>   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“Blessed beyond measure”</dc:title>
  <dc:creator>Dennis McAnally</dc:creator>
  <cp:lastModifiedBy>Amanda Bergeron</cp:lastModifiedBy>
  <cp:revision>56</cp:revision>
  <dcterms:created xsi:type="dcterms:W3CDTF">2019-05-04T21:26:02Z</dcterms:created>
  <dcterms:modified xsi:type="dcterms:W3CDTF">2019-09-05T17:21:45Z</dcterms:modified>
</cp:coreProperties>
</file>